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50"/>
  </p:notesMasterIdLst>
  <p:sldIdLst>
    <p:sldId id="287" r:id="rId5"/>
    <p:sldId id="394" r:id="rId6"/>
    <p:sldId id="263" r:id="rId7"/>
    <p:sldId id="256" r:id="rId8"/>
    <p:sldId id="264" r:id="rId9"/>
    <p:sldId id="386" r:id="rId10"/>
    <p:sldId id="316" r:id="rId11"/>
    <p:sldId id="266" r:id="rId12"/>
    <p:sldId id="392" r:id="rId13"/>
    <p:sldId id="267" r:id="rId14"/>
    <p:sldId id="322" r:id="rId15"/>
    <p:sldId id="365" r:id="rId16"/>
    <p:sldId id="269" r:id="rId17"/>
    <p:sldId id="323" r:id="rId18"/>
    <p:sldId id="368" r:id="rId19"/>
    <p:sldId id="369" r:id="rId20"/>
    <p:sldId id="268" r:id="rId21"/>
    <p:sldId id="329" r:id="rId22"/>
    <p:sldId id="377" r:id="rId23"/>
    <p:sldId id="381" r:id="rId24"/>
    <p:sldId id="389" r:id="rId25"/>
    <p:sldId id="390" r:id="rId26"/>
    <p:sldId id="270" r:id="rId27"/>
    <p:sldId id="327" r:id="rId28"/>
    <p:sldId id="271" r:id="rId29"/>
    <p:sldId id="391" r:id="rId30"/>
    <p:sldId id="272" r:id="rId31"/>
    <p:sldId id="388" r:id="rId32"/>
    <p:sldId id="395" r:id="rId33"/>
    <p:sldId id="396" r:id="rId34"/>
    <p:sldId id="397" r:id="rId35"/>
    <p:sldId id="300" r:id="rId36"/>
    <p:sldId id="398" r:id="rId37"/>
    <p:sldId id="402" r:id="rId38"/>
    <p:sldId id="399" r:id="rId39"/>
    <p:sldId id="301" r:id="rId40"/>
    <p:sldId id="400" r:id="rId41"/>
    <p:sldId id="302" r:id="rId42"/>
    <p:sldId id="305" r:id="rId43"/>
    <p:sldId id="401" r:id="rId44"/>
    <p:sldId id="403" r:id="rId45"/>
    <p:sldId id="304" r:id="rId46"/>
    <p:sldId id="306" r:id="rId47"/>
    <p:sldId id="280" r:id="rId48"/>
    <p:sldId id="275"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E44D9BA-642C-CCE6-CDE0-745E3507F662}" name="Paul Goldwin" initials="PG" userId="S::pgoldwin@pkf-l.com::c7100d2e-3ea6-4fc5-b135-bc31e66934a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68D"/>
    <a:srgbClr val="C42A9C"/>
    <a:srgbClr val="7A0000"/>
    <a:srgbClr val="E7EBF4"/>
    <a:srgbClr val="F1F1F1"/>
    <a:srgbClr val="CDCDCD"/>
    <a:srgbClr val="DFDFDF"/>
    <a:srgbClr val="D9E1EE"/>
    <a:srgbClr val="F7B700"/>
    <a:srgbClr val="010A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73366" autoAdjust="0"/>
  </p:normalViewPr>
  <p:slideViewPr>
    <p:cSldViewPr snapToGrid="0" showGuides="1">
      <p:cViewPr varScale="1">
        <p:scale>
          <a:sx n="81" d="100"/>
          <a:sy n="81" d="100"/>
        </p:scale>
        <p:origin x="1758" y="84"/>
      </p:cViewPr>
      <p:guideLst>
        <p:guide orient="horz" pos="2160"/>
        <p:guide pos="3840"/>
      </p:guideLst>
    </p:cSldViewPr>
  </p:slideViewPr>
  <p:notesTextViewPr>
    <p:cViewPr>
      <p:scale>
        <a:sx n="133" d="100"/>
        <a:sy n="133"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D8A205-FCA3-43D9-8273-3A4D4550E59E}"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GB"/>
        </a:p>
      </dgm:t>
    </dgm:pt>
    <dgm:pt modelId="{4AC80D9C-2A17-4C9B-84EF-25D7E1B3A67B}">
      <dgm:prSet/>
      <dgm:spPr>
        <a:solidFill>
          <a:schemeClr val="accent1"/>
        </a:solidFill>
      </dgm:spPr>
      <dgm:t>
        <a:bodyPr/>
        <a:lstStyle/>
        <a:p>
          <a:r>
            <a:rPr lang="en-GB" b="0" dirty="0"/>
            <a:t>FCA continue to see non-compliant calculations – extensively reported in CASS 5 opinions</a:t>
          </a:r>
          <a:endParaRPr lang="en-GB" dirty="0"/>
        </a:p>
      </dgm:t>
    </dgm:pt>
    <dgm:pt modelId="{E183300C-8590-4ACE-85FA-BB54099AA21B}" type="parTrans" cxnId="{54ED1B76-2E17-431D-9634-B959DBF17603}">
      <dgm:prSet/>
      <dgm:spPr/>
      <dgm:t>
        <a:bodyPr/>
        <a:lstStyle/>
        <a:p>
          <a:endParaRPr lang="en-GB"/>
        </a:p>
      </dgm:t>
    </dgm:pt>
    <dgm:pt modelId="{D12F9679-E13B-47C3-B71F-16890706E453}" type="sibTrans" cxnId="{54ED1B76-2E17-431D-9634-B959DBF17603}">
      <dgm:prSet/>
      <dgm:spPr/>
      <dgm:t>
        <a:bodyPr/>
        <a:lstStyle/>
        <a:p>
          <a:endParaRPr lang="en-GB"/>
        </a:p>
      </dgm:t>
    </dgm:pt>
    <dgm:pt modelId="{4AB014BD-7ABB-464D-B131-D1F840197169}">
      <dgm:prSet/>
      <dgm:spPr/>
      <dgm:t>
        <a:bodyPr/>
        <a:lstStyle/>
        <a:p>
          <a:r>
            <a:rPr lang="en-GB" b="0"/>
            <a:t>Usually an issue of excluding insurance related balances</a:t>
          </a:r>
          <a:endParaRPr lang="en-GB"/>
        </a:p>
      </dgm:t>
    </dgm:pt>
    <dgm:pt modelId="{B331B9BE-0516-4F8E-934A-7DF016098D14}" type="parTrans" cxnId="{637F1309-9611-48EB-97D7-FA52877E5514}">
      <dgm:prSet/>
      <dgm:spPr/>
      <dgm:t>
        <a:bodyPr/>
        <a:lstStyle/>
        <a:p>
          <a:endParaRPr lang="en-GB"/>
        </a:p>
      </dgm:t>
    </dgm:pt>
    <dgm:pt modelId="{EE2CF6BC-432D-4F2E-8A16-70FEF9EC445A}" type="sibTrans" cxnId="{637F1309-9611-48EB-97D7-FA52877E5514}">
      <dgm:prSet/>
      <dgm:spPr/>
      <dgm:t>
        <a:bodyPr/>
        <a:lstStyle/>
        <a:p>
          <a:endParaRPr lang="en-GB"/>
        </a:p>
      </dgm:t>
    </dgm:pt>
    <dgm:pt modelId="{BA4CA60D-1D07-4F76-A3F4-E3E005DA49C1}">
      <dgm:prSet/>
      <dgm:spPr/>
      <dgm:t>
        <a:bodyPr/>
        <a:lstStyle/>
        <a:p>
          <a:r>
            <a:rPr lang="en-GB" b="0" dirty="0"/>
            <a:t>Focus on understanding of system generated reports and reliance on external data such as bank statements</a:t>
          </a:r>
          <a:endParaRPr lang="en-GB" dirty="0"/>
        </a:p>
      </dgm:t>
    </dgm:pt>
    <dgm:pt modelId="{99F75E9E-D796-454E-85D6-2645F6ABBC52}" type="parTrans" cxnId="{8765CD0E-A450-4625-B3A4-9A6F531F28CA}">
      <dgm:prSet/>
      <dgm:spPr/>
      <dgm:t>
        <a:bodyPr/>
        <a:lstStyle/>
        <a:p>
          <a:endParaRPr lang="en-GB"/>
        </a:p>
      </dgm:t>
    </dgm:pt>
    <dgm:pt modelId="{722FD722-0012-437E-8F24-E54EDD13829D}" type="sibTrans" cxnId="{8765CD0E-A450-4625-B3A4-9A6F531F28CA}">
      <dgm:prSet/>
      <dgm:spPr/>
      <dgm:t>
        <a:bodyPr/>
        <a:lstStyle/>
        <a:p>
          <a:endParaRPr lang="en-GB"/>
        </a:p>
      </dgm:t>
    </dgm:pt>
    <dgm:pt modelId="{04ED9300-2A7D-4F24-BDBA-B8B52BD30C00}">
      <dgm:prSet/>
      <dgm:spPr/>
      <dgm:t>
        <a:bodyPr/>
        <a:lstStyle/>
        <a:p>
          <a:r>
            <a:rPr lang="en-GB" b="0"/>
            <a:t>Mid-month transfers not supported by a CMC </a:t>
          </a:r>
          <a:endParaRPr lang="en-GB"/>
        </a:p>
      </dgm:t>
    </dgm:pt>
    <dgm:pt modelId="{5940F01D-955D-44DA-9A85-8FC6B1A42316}" type="parTrans" cxnId="{BBECB2D1-86F7-4182-9547-7E49D01BF8DF}">
      <dgm:prSet/>
      <dgm:spPr/>
      <dgm:t>
        <a:bodyPr/>
        <a:lstStyle/>
        <a:p>
          <a:endParaRPr lang="en-GB"/>
        </a:p>
      </dgm:t>
    </dgm:pt>
    <dgm:pt modelId="{F7D20C78-8944-4C88-9C34-8DC71169A116}" type="sibTrans" cxnId="{BBECB2D1-86F7-4182-9547-7E49D01BF8DF}">
      <dgm:prSet/>
      <dgm:spPr/>
      <dgm:t>
        <a:bodyPr/>
        <a:lstStyle/>
        <a:p>
          <a:endParaRPr lang="en-GB"/>
        </a:p>
      </dgm:t>
    </dgm:pt>
    <dgm:pt modelId="{07BEA334-3F9E-4C2C-A432-16A84C11451C}">
      <dgm:prSet/>
      <dgm:spPr/>
      <dgm:t>
        <a:bodyPr/>
        <a:lstStyle/>
        <a:p>
          <a:r>
            <a:rPr lang="en-GB" b="0"/>
            <a:t>Use of realised or earned brokerage reports to inform early withdrawals</a:t>
          </a:r>
          <a:endParaRPr lang="en-GB"/>
        </a:p>
      </dgm:t>
    </dgm:pt>
    <dgm:pt modelId="{3F9DA526-0689-474D-904F-6AF28E78AA95}" type="parTrans" cxnId="{57AD9E2B-5146-4F4C-ACBE-76B3E00C7E8A}">
      <dgm:prSet/>
      <dgm:spPr/>
      <dgm:t>
        <a:bodyPr/>
        <a:lstStyle/>
        <a:p>
          <a:endParaRPr lang="en-GB"/>
        </a:p>
      </dgm:t>
    </dgm:pt>
    <dgm:pt modelId="{D959881A-D35A-4B92-A453-67C829BB4B33}" type="sibTrans" cxnId="{57AD9E2B-5146-4F4C-ACBE-76B3E00C7E8A}">
      <dgm:prSet/>
      <dgm:spPr/>
      <dgm:t>
        <a:bodyPr/>
        <a:lstStyle/>
        <a:p>
          <a:endParaRPr lang="en-GB"/>
        </a:p>
      </dgm:t>
    </dgm:pt>
    <dgm:pt modelId="{058C762C-D7CA-41B5-8CAF-F14A880F25E8}">
      <dgm:prSet/>
      <dgm:spPr>
        <a:solidFill>
          <a:schemeClr val="accent1"/>
        </a:solidFill>
      </dgm:spPr>
      <dgm:t>
        <a:bodyPr/>
        <a:lstStyle/>
        <a:p>
          <a:r>
            <a:rPr lang="en-GB" b="0"/>
            <a:t>Permitted when required but must follow a properly completed client money calculation. </a:t>
          </a:r>
          <a:endParaRPr lang="en-GB"/>
        </a:p>
      </dgm:t>
    </dgm:pt>
    <dgm:pt modelId="{C31EEACF-8056-4549-8134-ECFD7CA06CB1}" type="parTrans" cxnId="{C4629233-4F91-4E66-9972-3F33A81469B0}">
      <dgm:prSet/>
      <dgm:spPr/>
      <dgm:t>
        <a:bodyPr/>
        <a:lstStyle/>
        <a:p>
          <a:endParaRPr lang="en-GB"/>
        </a:p>
      </dgm:t>
    </dgm:pt>
    <dgm:pt modelId="{0773DD0B-EBE5-4143-BE2E-FB99D4A84457}" type="sibTrans" cxnId="{C4629233-4F91-4E66-9972-3F33A81469B0}">
      <dgm:prSet/>
      <dgm:spPr/>
      <dgm:t>
        <a:bodyPr/>
        <a:lstStyle/>
        <a:p>
          <a:endParaRPr lang="en-GB"/>
        </a:p>
      </dgm:t>
    </dgm:pt>
    <dgm:pt modelId="{DD9F7EA7-B9C6-44C6-B61F-2AC04707958D}" type="pres">
      <dgm:prSet presAssocID="{C1D8A205-FCA3-43D9-8273-3A4D4550E59E}" presName="linear" presStyleCnt="0">
        <dgm:presLayoutVars>
          <dgm:animLvl val="lvl"/>
          <dgm:resizeHandles val="exact"/>
        </dgm:presLayoutVars>
      </dgm:prSet>
      <dgm:spPr/>
    </dgm:pt>
    <dgm:pt modelId="{86E87D00-4F4A-477D-8C1B-48CA1BAA2663}" type="pres">
      <dgm:prSet presAssocID="{4AC80D9C-2A17-4C9B-84EF-25D7E1B3A67B}" presName="parentText" presStyleLbl="node1" presStyleIdx="0" presStyleCnt="6">
        <dgm:presLayoutVars>
          <dgm:chMax val="0"/>
          <dgm:bulletEnabled val="1"/>
        </dgm:presLayoutVars>
      </dgm:prSet>
      <dgm:spPr/>
    </dgm:pt>
    <dgm:pt modelId="{D0EF891E-5A1F-4B5B-B9FF-CDB07CA267A9}" type="pres">
      <dgm:prSet presAssocID="{D12F9679-E13B-47C3-B71F-16890706E453}" presName="spacer" presStyleCnt="0"/>
      <dgm:spPr/>
    </dgm:pt>
    <dgm:pt modelId="{F3AE71F1-F08F-409F-82B8-46419BF64E9C}" type="pres">
      <dgm:prSet presAssocID="{4AB014BD-7ABB-464D-B131-D1F840197169}" presName="parentText" presStyleLbl="node1" presStyleIdx="1" presStyleCnt="6">
        <dgm:presLayoutVars>
          <dgm:chMax val="0"/>
          <dgm:bulletEnabled val="1"/>
        </dgm:presLayoutVars>
      </dgm:prSet>
      <dgm:spPr/>
    </dgm:pt>
    <dgm:pt modelId="{6CEE2011-AF2F-46C7-A126-CF48ADE0ED68}" type="pres">
      <dgm:prSet presAssocID="{EE2CF6BC-432D-4F2E-8A16-70FEF9EC445A}" presName="spacer" presStyleCnt="0"/>
      <dgm:spPr/>
    </dgm:pt>
    <dgm:pt modelId="{5EDC820C-E63A-4934-8080-B350663F85D4}" type="pres">
      <dgm:prSet presAssocID="{BA4CA60D-1D07-4F76-A3F4-E3E005DA49C1}" presName="parentText" presStyleLbl="node1" presStyleIdx="2" presStyleCnt="6">
        <dgm:presLayoutVars>
          <dgm:chMax val="0"/>
          <dgm:bulletEnabled val="1"/>
        </dgm:presLayoutVars>
      </dgm:prSet>
      <dgm:spPr/>
    </dgm:pt>
    <dgm:pt modelId="{5756E49B-E310-461B-98E1-A344BC5DB553}" type="pres">
      <dgm:prSet presAssocID="{722FD722-0012-437E-8F24-E54EDD13829D}" presName="spacer" presStyleCnt="0"/>
      <dgm:spPr/>
    </dgm:pt>
    <dgm:pt modelId="{18392F1A-832B-4FD5-9304-03A0841BCC34}" type="pres">
      <dgm:prSet presAssocID="{04ED9300-2A7D-4F24-BDBA-B8B52BD30C00}" presName="parentText" presStyleLbl="node1" presStyleIdx="3" presStyleCnt="6">
        <dgm:presLayoutVars>
          <dgm:chMax val="0"/>
          <dgm:bulletEnabled val="1"/>
        </dgm:presLayoutVars>
      </dgm:prSet>
      <dgm:spPr/>
    </dgm:pt>
    <dgm:pt modelId="{DED2115D-277D-4600-9412-00CBD1739F74}" type="pres">
      <dgm:prSet presAssocID="{F7D20C78-8944-4C88-9C34-8DC71169A116}" presName="spacer" presStyleCnt="0"/>
      <dgm:spPr/>
    </dgm:pt>
    <dgm:pt modelId="{49519EE7-C024-43FF-8BC7-0993A6278C69}" type="pres">
      <dgm:prSet presAssocID="{07BEA334-3F9E-4C2C-A432-16A84C11451C}" presName="parentText" presStyleLbl="node1" presStyleIdx="4" presStyleCnt="6">
        <dgm:presLayoutVars>
          <dgm:chMax val="0"/>
          <dgm:bulletEnabled val="1"/>
        </dgm:presLayoutVars>
      </dgm:prSet>
      <dgm:spPr/>
    </dgm:pt>
    <dgm:pt modelId="{0D963F7C-1809-4C04-8141-A17A17DC9C08}" type="pres">
      <dgm:prSet presAssocID="{D959881A-D35A-4B92-A453-67C829BB4B33}" presName="spacer" presStyleCnt="0"/>
      <dgm:spPr/>
    </dgm:pt>
    <dgm:pt modelId="{36A9613F-52E6-4414-AC25-AD2A234220EF}" type="pres">
      <dgm:prSet presAssocID="{058C762C-D7CA-41B5-8CAF-F14A880F25E8}" presName="parentText" presStyleLbl="node1" presStyleIdx="5" presStyleCnt="6">
        <dgm:presLayoutVars>
          <dgm:chMax val="0"/>
          <dgm:bulletEnabled val="1"/>
        </dgm:presLayoutVars>
      </dgm:prSet>
      <dgm:spPr/>
    </dgm:pt>
  </dgm:ptLst>
  <dgm:cxnLst>
    <dgm:cxn modelId="{637F1309-9611-48EB-97D7-FA52877E5514}" srcId="{C1D8A205-FCA3-43D9-8273-3A4D4550E59E}" destId="{4AB014BD-7ABB-464D-B131-D1F840197169}" srcOrd="1" destOrd="0" parTransId="{B331B9BE-0516-4F8E-934A-7DF016098D14}" sibTransId="{EE2CF6BC-432D-4F2E-8A16-70FEF9EC445A}"/>
    <dgm:cxn modelId="{8765CD0E-A450-4625-B3A4-9A6F531F28CA}" srcId="{C1D8A205-FCA3-43D9-8273-3A4D4550E59E}" destId="{BA4CA60D-1D07-4F76-A3F4-E3E005DA49C1}" srcOrd="2" destOrd="0" parTransId="{99F75E9E-D796-454E-85D6-2645F6ABBC52}" sibTransId="{722FD722-0012-437E-8F24-E54EDD13829D}"/>
    <dgm:cxn modelId="{BACB0219-B897-457E-B240-305060E70F05}" type="presOf" srcId="{4AC80D9C-2A17-4C9B-84EF-25D7E1B3A67B}" destId="{86E87D00-4F4A-477D-8C1B-48CA1BAA2663}" srcOrd="0" destOrd="0" presId="urn:microsoft.com/office/officeart/2005/8/layout/vList2"/>
    <dgm:cxn modelId="{E1438A1F-1E29-40B9-847B-31F88C7D850D}" type="presOf" srcId="{07BEA334-3F9E-4C2C-A432-16A84C11451C}" destId="{49519EE7-C024-43FF-8BC7-0993A6278C69}" srcOrd="0" destOrd="0" presId="urn:microsoft.com/office/officeart/2005/8/layout/vList2"/>
    <dgm:cxn modelId="{57AD9E2B-5146-4F4C-ACBE-76B3E00C7E8A}" srcId="{C1D8A205-FCA3-43D9-8273-3A4D4550E59E}" destId="{07BEA334-3F9E-4C2C-A432-16A84C11451C}" srcOrd="4" destOrd="0" parTransId="{3F9DA526-0689-474D-904F-6AF28E78AA95}" sibTransId="{D959881A-D35A-4B92-A453-67C829BB4B33}"/>
    <dgm:cxn modelId="{C4629233-4F91-4E66-9972-3F33A81469B0}" srcId="{C1D8A205-FCA3-43D9-8273-3A4D4550E59E}" destId="{058C762C-D7CA-41B5-8CAF-F14A880F25E8}" srcOrd="5" destOrd="0" parTransId="{C31EEACF-8056-4549-8134-ECFD7CA06CB1}" sibTransId="{0773DD0B-EBE5-4143-BE2E-FB99D4A84457}"/>
    <dgm:cxn modelId="{65CF1D63-FF91-4230-B765-12049D28864C}" type="presOf" srcId="{BA4CA60D-1D07-4F76-A3F4-E3E005DA49C1}" destId="{5EDC820C-E63A-4934-8080-B350663F85D4}" srcOrd="0" destOrd="0" presId="urn:microsoft.com/office/officeart/2005/8/layout/vList2"/>
    <dgm:cxn modelId="{E88F5473-3F38-4D62-BC9F-3D02E81A1B4A}" type="presOf" srcId="{04ED9300-2A7D-4F24-BDBA-B8B52BD30C00}" destId="{18392F1A-832B-4FD5-9304-03A0841BCC34}" srcOrd="0" destOrd="0" presId="urn:microsoft.com/office/officeart/2005/8/layout/vList2"/>
    <dgm:cxn modelId="{54ED1B76-2E17-431D-9634-B959DBF17603}" srcId="{C1D8A205-FCA3-43D9-8273-3A4D4550E59E}" destId="{4AC80D9C-2A17-4C9B-84EF-25D7E1B3A67B}" srcOrd="0" destOrd="0" parTransId="{E183300C-8590-4ACE-85FA-BB54099AA21B}" sibTransId="{D12F9679-E13B-47C3-B71F-16890706E453}"/>
    <dgm:cxn modelId="{91F51B9C-2B0E-423B-B4EB-70E456F4BE5D}" type="presOf" srcId="{C1D8A205-FCA3-43D9-8273-3A4D4550E59E}" destId="{DD9F7EA7-B9C6-44C6-B61F-2AC04707958D}" srcOrd="0" destOrd="0" presId="urn:microsoft.com/office/officeart/2005/8/layout/vList2"/>
    <dgm:cxn modelId="{BBECB2D1-86F7-4182-9547-7E49D01BF8DF}" srcId="{C1D8A205-FCA3-43D9-8273-3A4D4550E59E}" destId="{04ED9300-2A7D-4F24-BDBA-B8B52BD30C00}" srcOrd="3" destOrd="0" parTransId="{5940F01D-955D-44DA-9A85-8FC6B1A42316}" sibTransId="{F7D20C78-8944-4C88-9C34-8DC71169A116}"/>
    <dgm:cxn modelId="{CB87FDD5-6248-4687-A175-9E4E7E07A295}" type="presOf" srcId="{058C762C-D7CA-41B5-8CAF-F14A880F25E8}" destId="{36A9613F-52E6-4414-AC25-AD2A234220EF}" srcOrd="0" destOrd="0" presId="urn:microsoft.com/office/officeart/2005/8/layout/vList2"/>
    <dgm:cxn modelId="{3C0861ED-E41A-4172-9704-160E991E82DC}" type="presOf" srcId="{4AB014BD-7ABB-464D-B131-D1F840197169}" destId="{F3AE71F1-F08F-409F-82B8-46419BF64E9C}" srcOrd="0" destOrd="0" presId="urn:microsoft.com/office/officeart/2005/8/layout/vList2"/>
    <dgm:cxn modelId="{59CA39CF-0BFB-4407-8CD8-78C0ECDA7038}" type="presParOf" srcId="{DD9F7EA7-B9C6-44C6-B61F-2AC04707958D}" destId="{86E87D00-4F4A-477D-8C1B-48CA1BAA2663}" srcOrd="0" destOrd="0" presId="urn:microsoft.com/office/officeart/2005/8/layout/vList2"/>
    <dgm:cxn modelId="{79100B75-77C8-45E4-BD37-0BF2F0BB1C69}" type="presParOf" srcId="{DD9F7EA7-B9C6-44C6-B61F-2AC04707958D}" destId="{D0EF891E-5A1F-4B5B-B9FF-CDB07CA267A9}" srcOrd="1" destOrd="0" presId="urn:microsoft.com/office/officeart/2005/8/layout/vList2"/>
    <dgm:cxn modelId="{40791151-00E9-4366-91B7-C4FA453FFC7D}" type="presParOf" srcId="{DD9F7EA7-B9C6-44C6-B61F-2AC04707958D}" destId="{F3AE71F1-F08F-409F-82B8-46419BF64E9C}" srcOrd="2" destOrd="0" presId="urn:microsoft.com/office/officeart/2005/8/layout/vList2"/>
    <dgm:cxn modelId="{5CDB0CB7-02DC-40A0-9F6F-BAAE9048F802}" type="presParOf" srcId="{DD9F7EA7-B9C6-44C6-B61F-2AC04707958D}" destId="{6CEE2011-AF2F-46C7-A126-CF48ADE0ED68}" srcOrd="3" destOrd="0" presId="urn:microsoft.com/office/officeart/2005/8/layout/vList2"/>
    <dgm:cxn modelId="{63416F1E-C73F-4C63-AF00-7C7E10C0FC43}" type="presParOf" srcId="{DD9F7EA7-B9C6-44C6-B61F-2AC04707958D}" destId="{5EDC820C-E63A-4934-8080-B350663F85D4}" srcOrd="4" destOrd="0" presId="urn:microsoft.com/office/officeart/2005/8/layout/vList2"/>
    <dgm:cxn modelId="{7D49CB13-2B10-493E-ABC1-E3E67577BD35}" type="presParOf" srcId="{DD9F7EA7-B9C6-44C6-B61F-2AC04707958D}" destId="{5756E49B-E310-461B-98E1-A344BC5DB553}" srcOrd="5" destOrd="0" presId="urn:microsoft.com/office/officeart/2005/8/layout/vList2"/>
    <dgm:cxn modelId="{494F457C-1421-4244-8539-282238524D95}" type="presParOf" srcId="{DD9F7EA7-B9C6-44C6-B61F-2AC04707958D}" destId="{18392F1A-832B-4FD5-9304-03A0841BCC34}" srcOrd="6" destOrd="0" presId="urn:microsoft.com/office/officeart/2005/8/layout/vList2"/>
    <dgm:cxn modelId="{DF67C0F9-0129-402E-9054-89204170F5A7}" type="presParOf" srcId="{DD9F7EA7-B9C6-44C6-B61F-2AC04707958D}" destId="{DED2115D-277D-4600-9412-00CBD1739F74}" srcOrd="7" destOrd="0" presId="urn:microsoft.com/office/officeart/2005/8/layout/vList2"/>
    <dgm:cxn modelId="{CBA77067-B8B4-4B80-BA85-0EC281C59A36}" type="presParOf" srcId="{DD9F7EA7-B9C6-44C6-B61F-2AC04707958D}" destId="{49519EE7-C024-43FF-8BC7-0993A6278C69}" srcOrd="8" destOrd="0" presId="urn:microsoft.com/office/officeart/2005/8/layout/vList2"/>
    <dgm:cxn modelId="{59E38139-7DB0-4F48-9E2A-5F68543EF567}" type="presParOf" srcId="{DD9F7EA7-B9C6-44C6-B61F-2AC04707958D}" destId="{0D963F7C-1809-4C04-8141-A17A17DC9C08}" srcOrd="9" destOrd="0" presId="urn:microsoft.com/office/officeart/2005/8/layout/vList2"/>
    <dgm:cxn modelId="{30643F35-AFE4-4038-BC3B-EADDA326D7DA}" type="presParOf" srcId="{DD9F7EA7-B9C6-44C6-B61F-2AC04707958D}" destId="{36A9613F-52E6-4414-AC25-AD2A234220EF}"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57C3763-4841-4B42-ABED-49E3DA807EBB}" type="doc">
      <dgm:prSet loTypeId="urn:microsoft.com/office/officeart/2005/8/layout/matrix3" loCatId="matrix" qsTypeId="urn:microsoft.com/office/officeart/2005/8/quickstyle/simple1" qsCatId="simple" csTypeId="urn:microsoft.com/office/officeart/2005/8/colors/colorful1" csCatId="colorful" phldr="1"/>
      <dgm:spPr/>
      <dgm:t>
        <a:bodyPr/>
        <a:lstStyle/>
        <a:p>
          <a:endParaRPr lang="en-GB"/>
        </a:p>
      </dgm:t>
    </dgm:pt>
    <dgm:pt modelId="{7686793D-0C13-49C7-A6CD-DA5C4F79FA9F}">
      <dgm:prSet/>
      <dgm:spPr>
        <a:solidFill>
          <a:schemeClr val="accent1"/>
        </a:solidFill>
      </dgm:spPr>
      <dgm:t>
        <a:bodyPr/>
        <a:lstStyle/>
        <a:p>
          <a:r>
            <a:rPr lang="en-GB" b="0"/>
            <a:t>Firms are required to have in place a CASS Risk mapping document which sets out the CASS rules applicable to the firm and the controls that the firm has in place to ensure that it complies with those rules</a:t>
          </a:r>
          <a:endParaRPr lang="en-GB"/>
        </a:p>
      </dgm:t>
    </dgm:pt>
    <dgm:pt modelId="{9D1AB833-F276-442A-9D7F-F7CF87DD8B23}" type="parTrans" cxnId="{F54D75D4-545A-47DF-8FD2-C898A39BBEEE}">
      <dgm:prSet/>
      <dgm:spPr/>
      <dgm:t>
        <a:bodyPr/>
        <a:lstStyle/>
        <a:p>
          <a:endParaRPr lang="en-GB"/>
        </a:p>
      </dgm:t>
    </dgm:pt>
    <dgm:pt modelId="{D02A3D47-B84A-467B-A298-00EACD160274}" type="sibTrans" cxnId="{F54D75D4-545A-47DF-8FD2-C898A39BBEEE}">
      <dgm:prSet/>
      <dgm:spPr/>
      <dgm:t>
        <a:bodyPr/>
        <a:lstStyle/>
        <a:p>
          <a:endParaRPr lang="en-GB"/>
        </a:p>
      </dgm:t>
    </dgm:pt>
    <dgm:pt modelId="{155D8EE8-985D-441F-A182-4A99E42F69E8}">
      <dgm:prSet/>
      <dgm:spPr/>
      <dgm:t>
        <a:bodyPr/>
        <a:lstStyle/>
        <a:p>
          <a:r>
            <a:rPr lang="en-GB" b="0"/>
            <a:t>Consideration of whether the controls are working as expected </a:t>
          </a:r>
          <a:endParaRPr lang="en-GB"/>
        </a:p>
      </dgm:t>
    </dgm:pt>
    <dgm:pt modelId="{47D362B6-1E83-46C7-B0BD-BFB4B5CBA61F}" type="parTrans" cxnId="{91806595-8A83-4DE7-A668-2BC8A6C1D370}">
      <dgm:prSet/>
      <dgm:spPr/>
      <dgm:t>
        <a:bodyPr/>
        <a:lstStyle/>
        <a:p>
          <a:endParaRPr lang="en-GB"/>
        </a:p>
      </dgm:t>
    </dgm:pt>
    <dgm:pt modelId="{E0EE055C-E322-4D83-95C9-3FEB018BBAB3}" type="sibTrans" cxnId="{91806595-8A83-4DE7-A668-2BC8A6C1D370}">
      <dgm:prSet/>
      <dgm:spPr/>
      <dgm:t>
        <a:bodyPr/>
        <a:lstStyle/>
        <a:p>
          <a:endParaRPr lang="en-GB"/>
        </a:p>
      </dgm:t>
    </dgm:pt>
    <dgm:pt modelId="{A3A052EB-60BB-4329-902A-B0C0997DB572}">
      <dgm:prSet/>
      <dgm:spPr/>
      <dgm:t>
        <a:bodyPr/>
        <a:lstStyle/>
        <a:p>
          <a:r>
            <a:rPr lang="en-GB" b="0"/>
            <a:t>Expectation for this to be reviewed on an annual basis </a:t>
          </a:r>
          <a:endParaRPr lang="en-GB"/>
        </a:p>
      </dgm:t>
    </dgm:pt>
    <dgm:pt modelId="{E2EEC34A-3DB2-496F-BF21-B9155CA44662}" type="parTrans" cxnId="{B413BF22-54C7-40F9-B800-AD13EC4CB99D}">
      <dgm:prSet/>
      <dgm:spPr/>
      <dgm:t>
        <a:bodyPr/>
        <a:lstStyle/>
        <a:p>
          <a:endParaRPr lang="en-GB"/>
        </a:p>
      </dgm:t>
    </dgm:pt>
    <dgm:pt modelId="{B2FD3354-DB4F-41EE-8C41-44198D8880AA}" type="sibTrans" cxnId="{B413BF22-54C7-40F9-B800-AD13EC4CB99D}">
      <dgm:prSet/>
      <dgm:spPr/>
      <dgm:t>
        <a:bodyPr/>
        <a:lstStyle/>
        <a:p>
          <a:endParaRPr lang="en-GB"/>
        </a:p>
      </dgm:t>
    </dgm:pt>
    <dgm:pt modelId="{B49D70DA-F1CC-4295-8E16-D319B45F54DD}">
      <dgm:prSet/>
      <dgm:spPr/>
      <dgm:t>
        <a:bodyPr/>
        <a:lstStyle/>
        <a:p>
          <a:r>
            <a:rPr lang="en-GB" b="0"/>
            <a:t>Not a specific breach as set out in the CASS rules, but following discussions with FCA, they consider not having this as a breach of the ‘Client Money organisational arrangements’ (Principle 10) and therefore expects auditors to include as breach.</a:t>
          </a:r>
          <a:endParaRPr lang="en-GB"/>
        </a:p>
      </dgm:t>
    </dgm:pt>
    <dgm:pt modelId="{6AC37ABA-87FD-40C4-BEF7-DC390039B0D1}" type="parTrans" cxnId="{F5147A31-F85A-426F-8573-A36F87486FD1}">
      <dgm:prSet/>
      <dgm:spPr/>
      <dgm:t>
        <a:bodyPr/>
        <a:lstStyle/>
        <a:p>
          <a:endParaRPr lang="en-GB"/>
        </a:p>
      </dgm:t>
    </dgm:pt>
    <dgm:pt modelId="{FBA30CE2-7EA8-4D2B-80AF-26617CACF79F}" type="sibTrans" cxnId="{F5147A31-F85A-426F-8573-A36F87486FD1}">
      <dgm:prSet/>
      <dgm:spPr/>
      <dgm:t>
        <a:bodyPr/>
        <a:lstStyle/>
        <a:p>
          <a:endParaRPr lang="en-GB"/>
        </a:p>
      </dgm:t>
    </dgm:pt>
    <dgm:pt modelId="{40A0222C-BBDB-4E43-929A-49D28BCC87BB}" type="pres">
      <dgm:prSet presAssocID="{457C3763-4841-4B42-ABED-49E3DA807EBB}" presName="matrix" presStyleCnt="0">
        <dgm:presLayoutVars>
          <dgm:chMax val="1"/>
          <dgm:dir/>
          <dgm:resizeHandles val="exact"/>
        </dgm:presLayoutVars>
      </dgm:prSet>
      <dgm:spPr/>
    </dgm:pt>
    <dgm:pt modelId="{A1E5B2F6-22BC-42F5-BD6F-4FEDC5DF740E}" type="pres">
      <dgm:prSet presAssocID="{457C3763-4841-4B42-ABED-49E3DA807EBB}" presName="diamond" presStyleLbl="bgShp" presStyleIdx="0" presStyleCnt="1"/>
      <dgm:spPr/>
    </dgm:pt>
    <dgm:pt modelId="{8A28D3F0-457B-46F9-9ABD-60549E787E20}" type="pres">
      <dgm:prSet presAssocID="{457C3763-4841-4B42-ABED-49E3DA807EBB}" presName="quad1" presStyleLbl="node1" presStyleIdx="0" presStyleCnt="4">
        <dgm:presLayoutVars>
          <dgm:chMax val="0"/>
          <dgm:chPref val="0"/>
          <dgm:bulletEnabled val="1"/>
        </dgm:presLayoutVars>
      </dgm:prSet>
      <dgm:spPr/>
    </dgm:pt>
    <dgm:pt modelId="{7C4C96BC-8B01-48AF-813B-E75E71DF52C5}" type="pres">
      <dgm:prSet presAssocID="{457C3763-4841-4B42-ABED-49E3DA807EBB}" presName="quad2" presStyleLbl="node1" presStyleIdx="1" presStyleCnt="4">
        <dgm:presLayoutVars>
          <dgm:chMax val="0"/>
          <dgm:chPref val="0"/>
          <dgm:bulletEnabled val="1"/>
        </dgm:presLayoutVars>
      </dgm:prSet>
      <dgm:spPr/>
    </dgm:pt>
    <dgm:pt modelId="{CA114705-9A57-41AF-99DC-23B8CCF55051}" type="pres">
      <dgm:prSet presAssocID="{457C3763-4841-4B42-ABED-49E3DA807EBB}" presName="quad3" presStyleLbl="node1" presStyleIdx="2" presStyleCnt="4">
        <dgm:presLayoutVars>
          <dgm:chMax val="0"/>
          <dgm:chPref val="0"/>
          <dgm:bulletEnabled val="1"/>
        </dgm:presLayoutVars>
      </dgm:prSet>
      <dgm:spPr/>
    </dgm:pt>
    <dgm:pt modelId="{51677284-A4D5-4DB9-8EC9-142F936B696A}" type="pres">
      <dgm:prSet presAssocID="{457C3763-4841-4B42-ABED-49E3DA807EBB}" presName="quad4" presStyleLbl="node1" presStyleIdx="3" presStyleCnt="4">
        <dgm:presLayoutVars>
          <dgm:chMax val="0"/>
          <dgm:chPref val="0"/>
          <dgm:bulletEnabled val="1"/>
        </dgm:presLayoutVars>
      </dgm:prSet>
      <dgm:spPr/>
    </dgm:pt>
  </dgm:ptLst>
  <dgm:cxnLst>
    <dgm:cxn modelId="{672A7508-C593-4620-97F2-FBE9EB8031AC}" type="presOf" srcId="{7686793D-0C13-49C7-A6CD-DA5C4F79FA9F}" destId="{8A28D3F0-457B-46F9-9ABD-60549E787E20}" srcOrd="0" destOrd="0" presId="urn:microsoft.com/office/officeart/2005/8/layout/matrix3"/>
    <dgm:cxn modelId="{7625441E-5257-421F-AF59-09897D243B80}" type="presOf" srcId="{457C3763-4841-4B42-ABED-49E3DA807EBB}" destId="{40A0222C-BBDB-4E43-929A-49D28BCC87BB}" srcOrd="0" destOrd="0" presId="urn:microsoft.com/office/officeart/2005/8/layout/matrix3"/>
    <dgm:cxn modelId="{B413BF22-54C7-40F9-B800-AD13EC4CB99D}" srcId="{457C3763-4841-4B42-ABED-49E3DA807EBB}" destId="{A3A052EB-60BB-4329-902A-B0C0997DB572}" srcOrd="2" destOrd="0" parTransId="{E2EEC34A-3DB2-496F-BF21-B9155CA44662}" sibTransId="{B2FD3354-DB4F-41EE-8C41-44198D8880AA}"/>
    <dgm:cxn modelId="{2AAECF2F-C341-46C8-AEB5-2636BA149FDC}" type="presOf" srcId="{155D8EE8-985D-441F-A182-4A99E42F69E8}" destId="{7C4C96BC-8B01-48AF-813B-E75E71DF52C5}" srcOrd="0" destOrd="0" presId="urn:microsoft.com/office/officeart/2005/8/layout/matrix3"/>
    <dgm:cxn modelId="{F5147A31-F85A-426F-8573-A36F87486FD1}" srcId="{457C3763-4841-4B42-ABED-49E3DA807EBB}" destId="{B49D70DA-F1CC-4295-8E16-D319B45F54DD}" srcOrd="3" destOrd="0" parTransId="{6AC37ABA-87FD-40C4-BEF7-DC390039B0D1}" sibTransId="{FBA30CE2-7EA8-4D2B-80AF-26617CACF79F}"/>
    <dgm:cxn modelId="{91806595-8A83-4DE7-A668-2BC8A6C1D370}" srcId="{457C3763-4841-4B42-ABED-49E3DA807EBB}" destId="{155D8EE8-985D-441F-A182-4A99E42F69E8}" srcOrd="1" destOrd="0" parTransId="{47D362B6-1E83-46C7-B0BD-BFB4B5CBA61F}" sibTransId="{E0EE055C-E322-4D83-95C9-3FEB018BBAB3}"/>
    <dgm:cxn modelId="{5D93359F-0B50-49E6-893F-55D391FDF055}" type="presOf" srcId="{B49D70DA-F1CC-4295-8E16-D319B45F54DD}" destId="{51677284-A4D5-4DB9-8EC9-142F936B696A}" srcOrd="0" destOrd="0" presId="urn:microsoft.com/office/officeart/2005/8/layout/matrix3"/>
    <dgm:cxn modelId="{F54D75D4-545A-47DF-8FD2-C898A39BBEEE}" srcId="{457C3763-4841-4B42-ABED-49E3DA807EBB}" destId="{7686793D-0C13-49C7-A6CD-DA5C4F79FA9F}" srcOrd="0" destOrd="0" parTransId="{9D1AB833-F276-442A-9D7F-F7CF87DD8B23}" sibTransId="{D02A3D47-B84A-467B-A298-00EACD160274}"/>
    <dgm:cxn modelId="{6E23E3E2-766E-4D46-A5A0-DB0CD7CF8BD1}" type="presOf" srcId="{A3A052EB-60BB-4329-902A-B0C0997DB572}" destId="{CA114705-9A57-41AF-99DC-23B8CCF55051}" srcOrd="0" destOrd="0" presId="urn:microsoft.com/office/officeart/2005/8/layout/matrix3"/>
    <dgm:cxn modelId="{FC5538D3-DA10-45FC-AB10-EA67F78A138C}" type="presParOf" srcId="{40A0222C-BBDB-4E43-929A-49D28BCC87BB}" destId="{A1E5B2F6-22BC-42F5-BD6F-4FEDC5DF740E}" srcOrd="0" destOrd="0" presId="urn:microsoft.com/office/officeart/2005/8/layout/matrix3"/>
    <dgm:cxn modelId="{F9F01417-48F2-4F5C-B965-AD153F22F7BE}" type="presParOf" srcId="{40A0222C-BBDB-4E43-929A-49D28BCC87BB}" destId="{8A28D3F0-457B-46F9-9ABD-60549E787E20}" srcOrd="1" destOrd="0" presId="urn:microsoft.com/office/officeart/2005/8/layout/matrix3"/>
    <dgm:cxn modelId="{4C6F78BF-972F-4287-9D4B-2B6F561CE817}" type="presParOf" srcId="{40A0222C-BBDB-4E43-929A-49D28BCC87BB}" destId="{7C4C96BC-8B01-48AF-813B-E75E71DF52C5}" srcOrd="2" destOrd="0" presId="urn:microsoft.com/office/officeart/2005/8/layout/matrix3"/>
    <dgm:cxn modelId="{0534A96E-6475-4B38-A980-7F983C849745}" type="presParOf" srcId="{40A0222C-BBDB-4E43-929A-49D28BCC87BB}" destId="{CA114705-9A57-41AF-99DC-23B8CCF55051}" srcOrd="3" destOrd="0" presId="urn:microsoft.com/office/officeart/2005/8/layout/matrix3"/>
    <dgm:cxn modelId="{A9EB94E0-C73C-4C43-B029-757C8930819D}" type="presParOf" srcId="{40A0222C-BBDB-4E43-929A-49D28BCC87BB}" destId="{51677284-A4D5-4DB9-8EC9-142F936B696A}"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57E3011-6306-4493-823C-37A6C86CDBDE}"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GB"/>
        </a:p>
      </dgm:t>
    </dgm:pt>
    <dgm:pt modelId="{B8095616-4E82-4496-ACF9-A0541A7BD78E}">
      <dgm:prSet/>
      <dgm:spPr>
        <a:solidFill>
          <a:schemeClr val="accent1"/>
        </a:solidFill>
      </dgm:spPr>
      <dgm:t>
        <a:bodyPr/>
        <a:lstStyle/>
        <a:p>
          <a:r>
            <a:rPr lang="en-GB" b="0"/>
            <a:t>Viewed as an indicator of weak financial resilience by the FCA.</a:t>
          </a:r>
          <a:endParaRPr lang="en-GB"/>
        </a:p>
      </dgm:t>
    </dgm:pt>
    <dgm:pt modelId="{555CC85E-D294-4911-BEFF-4378E3AA3045}" type="parTrans" cxnId="{73AA35BF-98A3-4747-8755-788C2A994297}">
      <dgm:prSet/>
      <dgm:spPr/>
      <dgm:t>
        <a:bodyPr/>
        <a:lstStyle/>
        <a:p>
          <a:endParaRPr lang="en-GB"/>
        </a:p>
      </dgm:t>
    </dgm:pt>
    <dgm:pt modelId="{4DE78752-1267-4A46-9307-6536DA337542}" type="sibTrans" cxnId="{73AA35BF-98A3-4747-8755-788C2A994297}">
      <dgm:prSet/>
      <dgm:spPr>
        <a:ln>
          <a:solidFill>
            <a:schemeClr val="accent1"/>
          </a:solidFill>
        </a:ln>
      </dgm:spPr>
      <dgm:t>
        <a:bodyPr/>
        <a:lstStyle/>
        <a:p>
          <a:endParaRPr lang="en-GB"/>
        </a:p>
      </dgm:t>
    </dgm:pt>
    <dgm:pt modelId="{3315DE7C-4ACB-4CDE-AF17-9B57BC8308C0}">
      <dgm:prSet/>
      <dgm:spPr/>
      <dgm:t>
        <a:bodyPr/>
        <a:lstStyle/>
        <a:p>
          <a:r>
            <a:rPr lang="en-GB" b="0"/>
            <a:t>Seeing more incidence of credit writebacks in the market.</a:t>
          </a:r>
          <a:endParaRPr lang="en-GB"/>
        </a:p>
      </dgm:t>
    </dgm:pt>
    <dgm:pt modelId="{AE45D033-8275-4841-B9A1-F867ED643968}" type="parTrans" cxnId="{A276B383-60F3-4D06-A1B1-9CA9820382C7}">
      <dgm:prSet/>
      <dgm:spPr/>
      <dgm:t>
        <a:bodyPr/>
        <a:lstStyle/>
        <a:p>
          <a:endParaRPr lang="en-GB"/>
        </a:p>
      </dgm:t>
    </dgm:pt>
    <dgm:pt modelId="{D41B048D-A5BB-4EA9-B48B-B9EA673345B4}" type="sibTrans" cxnId="{A276B383-60F3-4D06-A1B1-9CA9820382C7}">
      <dgm:prSet/>
      <dgm:spPr/>
      <dgm:t>
        <a:bodyPr/>
        <a:lstStyle/>
        <a:p>
          <a:endParaRPr lang="en-GB"/>
        </a:p>
      </dgm:t>
    </dgm:pt>
    <dgm:pt modelId="{A9C681E0-DA20-4A2E-A8CA-2CFCA1378B1C}">
      <dgm:prSet/>
      <dgm:spPr/>
      <dgm:t>
        <a:bodyPr/>
        <a:lstStyle/>
        <a:p>
          <a:r>
            <a:rPr lang="en-GB" b="0"/>
            <a:t>Highest concern for credit writebacks of any balances created in the last 3-5 years.</a:t>
          </a:r>
          <a:endParaRPr lang="en-GB"/>
        </a:p>
      </dgm:t>
    </dgm:pt>
    <dgm:pt modelId="{5994D0A1-9B01-47B2-AFE9-8054C8ED7432}" type="parTrans" cxnId="{F472C6E0-3E0F-4566-8CB9-6E4407CD3900}">
      <dgm:prSet/>
      <dgm:spPr/>
      <dgm:t>
        <a:bodyPr/>
        <a:lstStyle/>
        <a:p>
          <a:endParaRPr lang="en-GB"/>
        </a:p>
      </dgm:t>
    </dgm:pt>
    <dgm:pt modelId="{3373EAFB-E7C9-4A87-AC42-C5B856D2433B}" type="sibTrans" cxnId="{F472C6E0-3E0F-4566-8CB9-6E4407CD3900}">
      <dgm:prSet/>
      <dgm:spPr/>
      <dgm:t>
        <a:bodyPr/>
        <a:lstStyle/>
        <a:p>
          <a:endParaRPr lang="en-GB"/>
        </a:p>
      </dgm:t>
    </dgm:pt>
    <dgm:pt modelId="{FBAA0E30-EFAC-4A92-AEB2-F5A3494F0DE0}">
      <dgm:prSet/>
      <dgm:spPr/>
      <dgm:t>
        <a:bodyPr/>
        <a:lstStyle/>
        <a:p>
          <a:r>
            <a:rPr lang="en-GB" b="0"/>
            <a:t>Consider CWBs to be a breach of fiduciary duties in protecting client money and a potential breach of trust law. </a:t>
          </a:r>
          <a:endParaRPr lang="en-GB"/>
        </a:p>
      </dgm:t>
    </dgm:pt>
    <dgm:pt modelId="{D7C52E1E-8C61-4BD0-8A26-E16913E6C637}" type="parTrans" cxnId="{14BFF60A-C10A-4F3E-BFEE-D57CD8F9E1E9}">
      <dgm:prSet/>
      <dgm:spPr/>
      <dgm:t>
        <a:bodyPr/>
        <a:lstStyle/>
        <a:p>
          <a:endParaRPr lang="en-GB"/>
        </a:p>
      </dgm:t>
    </dgm:pt>
    <dgm:pt modelId="{A6A1AA33-738D-4E67-8CB7-D924F8C06B44}" type="sibTrans" cxnId="{14BFF60A-C10A-4F3E-BFEE-D57CD8F9E1E9}">
      <dgm:prSet/>
      <dgm:spPr/>
      <dgm:t>
        <a:bodyPr/>
        <a:lstStyle/>
        <a:p>
          <a:endParaRPr lang="en-GB"/>
        </a:p>
      </dgm:t>
    </dgm:pt>
    <dgm:pt modelId="{00F61951-B01B-418B-AFE4-5691798B3D11}">
      <dgm:prSet/>
      <dgm:spPr/>
      <dgm:t>
        <a:bodyPr/>
        <a:lstStyle/>
        <a:p>
          <a:r>
            <a:rPr lang="en-GB" b="0"/>
            <a:t>There are differing legal opinions and legal advice should be obtained to justify any credit writebacks</a:t>
          </a:r>
          <a:endParaRPr lang="en-GB"/>
        </a:p>
      </dgm:t>
    </dgm:pt>
    <dgm:pt modelId="{2C54A367-FD3D-412B-8105-338929EFEE5F}" type="parTrans" cxnId="{BE14E9D5-9D3A-4A35-829B-F28F276F280C}">
      <dgm:prSet/>
      <dgm:spPr/>
      <dgm:t>
        <a:bodyPr/>
        <a:lstStyle/>
        <a:p>
          <a:endParaRPr lang="en-GB"/>
        </a:p>
      </dgm:t>
    </dgm:pt>
    <dgm:pt modelId="{21516AE5-EA8D-4C6C-9810-12EC6F71059E}" type="sibTrans" cxnId="{BE14E9D5-9D3A-4A35-829B-F28F276F280C}">
      <dgm:prSet/>
      <dgm:spPr/>
      <dgm:t>
        <a:bodyPr/>
        <a:lstStyle/>
        <a:p>
          <a:endParaRPr lang="en-GB"/>
        </a:p>
      </dgm:t>
    </dgm:pt>
    <dgm:pt modelId="{37AA7AAB-714D-4237-A5FF-F68AB3CD1457}" type="pres">
      <dgm:prSet presAssocID="{757E3011-6306-4493-823C-37A6C86CDBDE}" presName="Name0" presStyleCnt="0">
        <dgm:presLayoutVars>
          <dgm:chMax val="7"/>
          <dgm:chPref val="7"/>
          <dgm:dir/>
        </dgm:presLayoutVars>
      </dgm:prSet>
      <dgm:spPr/>
    </dgm:pt>
    <dgm:pt modelId="{77DB6A77-E629-43FB-9461-64B0A0C75D50}" type="pres">
      <dgm:prSet presAssocID="{757E3011-6306-4493-823C-37A6C86CDBDE}" presName="Name1" presStyleCnt="0"/>
      <dgm:spPr/>
    </dgm:pt>
    <dgm:pt modelId="{858C997C-221F-4B98-997A-106437FA6638}" type="pres">
      <dgm:prSet presAssocID="{757E3011-6306-4493-823C-37A6C86CDBDE}" presName="cycle" presStyleCnt="0"/>
      <dgm:spPr/>
    </dgm:pt>
    <dgm:pt modelId="{0A3CB1B5-422E-4305-9501-D481B07741C4}" type="pres">
      <dgm:prSet presAssocID="{757E3011-6306-4493-823C-37A6C86CDBDE}" presName="srcNode" presStyleLbl="node1" presStyleIdx="0" presStyleCnt="5"/>
      <dgm:spPr/>
    </dgm:pt>
    <dgm:pt modelId="{57478E44-1F6C-4263-91FB-BEAA003DA1A6}" type="pres">
      <dgm:prSet presAssocID="{757E3011-6306-4493-823C-37A6C86CDBDE}" presName="conn" presStyleLbl="parChTrans1D2" presStyleIdx="0" presStyleCnt="1"/>
      <dgm:spPr/>
    </dgm:pt>
    <dgm:pt modelId="{A8C3FABC-9D9E-4155-BA47-DED1A06F6092}" type="pres">
      <dgm:prSet presAssocID="{757E3011-6306-4493-823C-37A6C86CDBDE}" presName="extraNode" presStyleLbl="node1" presStyleIdx="0" presStyleCnt="5"/>
      <dgm:spPr/>
    </dgm:pt>
    <dgm:pt modelId="{BC11A2CA-39C5-4EB6-A155-62D9B3C4EE45}" type="pres">
      <dgm:prSet presAssocID="{757E3011-6306-4493-823C-37A6C86CDBDE}" presName="dstNode" presStyleLbl="node1" presStyleIdx="0" presStyleCnt="5"/>
      <dgm:spPr/>
    </dgm:pt>
    <dgm:pt modelId="{F7B6604E-E1DC-4705-949F-1AD34D648869}" type="pres">
      <dgm:prSet presAssocID="{B8095616-4E82-4496-ACF9-A0541A7BD78E}" presName="text_1" presStyleLbl="node1" presStyleIdx="0" presStyleCnt="5">
        <dgm:presLayoutVars>
          <dgm:bulletEnabled val="1"/>
        </dgm:presLayoutVars>
      </dgm:prSet>
      <dgm:spPr/>
    </dgm:pt>
    <dgm:pt modelId="{3983FC1A-E829-41FF-AFD0-7A0ECDDFDCD5}" type="pres">
      <dgm:prSet presAssocID="{B8095616-4E82-4496-ACF9-A0541A7BD78E}" presName="accent_1" presStyleCnt="0"/>
      <dgm:spPr/>
    </dgm:pt>
    <dgm:pt modelId="{0E0E91E3-9B04-4ABC-AAF7-9A00E896DCEE}" type="pres">
      <dgm:prSet presAssocID="{B8095616-4E82-4496-ACF9-A0541A7BD78E}" presName="accentRepeatNode" presStyleLbl="solidFgAcc1" presStyleIdx="0" presStyleCnt="5"/>
      <dgm:spPr>
        <a:ln>
          <a:solidFill>
            <a:schemeClr val="accent1"/>
          </a:solidFill>
        </a:ln>
      </dgm:spPr>
    </dgm:pt>
    <dgm:pt modelId="{6166BE10-02A7-47C5-98C7-B1502D36A0D7}" type="pres">
      <dgm:prSet presAssocID="{3315DE7C-4ACB-4CDE-AF17-9B57BC8308C0}" presName="text_2" presStyleLbl="node1" presStyleIdx="1" presStyleCnt="5">
        <dgm:presLayoutVars>
          <dgm:bulletEnabled val="1"/>
        </dgm:presLayoutVars>
      </dgm:prSet>
      <dgm:spPr/>
    </dgm:pt>
    <dgm:pt modelId="{DF6E6766-532E-47EA-BF33-8153E8E1F88A}" type="pres">
      <dgm:prSet presAssocID="{3315DE7C-4ACB-4CDE-AF17-9B57BC8308C0}" presName="accent_2" presStyleCnt="0"/>
      <dgm:spPr/>
    </dgm:pt>
    <dgm:pt modelId="{5A1BC6E8-F1D9-427C-B2BB-1CA5E1FD87A0}" type="pres">
      <dgm:prSet presAssocID="{3315DE7C-4ACB-4CDE-AF17-9B57BC8308C0}" presName="accentRepeatNode" presStyleLbl="solidFgAcc1" presStyleIdx="1" presStyleCnt="5"/>
      <dgm:spPr/>
    </dgm:pt>
    <dgm:pt modelId="{0D228F2B-AE4E-460C-9597-0E5943EBFD44}" type="pres">
      <dgm:prSet presAssocID="{A9C681E0-DA20-4A2E-A8CA-2CFCA1378B1C}" presName="text_3" presStyleLbl="node1" presStyleIdx="2" presStyleCnt="5">
        <dgm:presLayoutVars>
          <dgm:bulletEnabled val="1"/>
        </dgm:presLayoutVars>
      </dgm:prSet>
      <dgm:spPr/>
    </dgm:pt>
    <dgm:pt modelId="{2F7FB980-5BF3-4BC3-864B-262A697482ED}" type="pres">
      <dgm:prSet presAssocID="{A9C681E0-DA20-4A2E-A8CA-2CFCA1378B1C}" presName="accent_3" presStyleCnt="0"/>
      <dgm:spPr/>
    </dgm:pt>
    <dgm:pt modelId="{36271E26-9538-4307-9D08-78907C35167D}" type="pres">
      <dgm:prSet presAssocID="{A9C681E0-DA20-4A2E-A8CA-2CFCA1378B1C}" presName="accentRepeatNode" presStyleLbl="solidFgAcc1" presStyleIdx="2" presStyleCnt="5"/>
      <dgm:spPr/>
    </dgm:pt>
    <dgm:pt modelId="{960783A4-1ED1-46BC-86AE-71473B53D445}" type="pres">
      <dgm:prSet presAssocID="{FBAA0E30-EFAC-4A92-AEB2-F5A3494F0DE0}" presName="text_4" presStyleLbl="node1" presStyleIdx="3" presStyleCnt="5">
        <dgm:presLayoutVars>
          <dgm:bulletEnabled val="1"/>
        </dgm:presLayoutVars>
      </dgm:prSet>
      <dgm:spPr/>
    </dgm:pt>
    <dgm:pt modelId="{D4307440-23B6-4525-8DFA-8EEB6E44DD88}" type="pres">
      <dgm:prSet presAssocID="{FBAA0E30-EFAC-4A92-AEB2-F5A3494F0DE0}" presName="accent_4" presStyleCnt="0"/>
      <dgm:spPr/>
    </dgm:pt>
    <dgm:pt modelId="{B74A26B1-CA0E-458A-AD3A-E6B9FF070953}" type="pres">
      <dgm:prSet presAssocID="{FBAA0E30-EFAC-4A92-AEB2-F5A3494F0DE0}" presName="accentRepeatNode" presStyleLbl="solidFgAcc1" presStyleIdx="3" presStyleCnt="5"/>
      <dgm:spPr/>
    </dgm:pt>
    <dgm:pt modelId="{4B6903F9-3137-41BB-8181-53E8D7B5B967}" type="pres">
      <dgm:prSet presAssocID="{00F61951-B01B-418B-AFE4-5691798B3D11}" presName="text_5" presStyleLbl="node1" presStyleIdx="4" presStyleCnt="5">
        <dgm:presLayoutVars>
          <dgm:bulletEnabled val="1"/>
        </dgm:presLayoutVars>
      </dgm:prSet>
      <dgm:spPr/>
    </dgm:pt>
    <dgm:pt modelId="{98D2EC73-044F-4A58-AFDB-17B1FBBDBEBA}" type="pres">
      <dgm:prSet presAssocID="{00F61951-B01B-418B-AFE4-5691798B3D11}" presName="accent_5" presStyleCnt="0"/>
      <dgm:spPr/>
    </dgm:pt>
    <dgm:pt modelId="{219DBA9F-49D6-442A-A14F-82043241D1E4}" type="pres">
      <dgm:prSet presAssocID="{00F61951-B01B-418B-AFE4-5691798B3D11}" presName="accentRepeatNode" presStyleLbl="solidFgAcc1" presStyleIdx="4" presStyleCnt="5"/>
      <dgm:spPr/>
    </dgm:pt>
  </dgm:ptLst>
  <dgm:cxnLst>
    <dgm:cxn modelId="{666B1D0A-D2C9-44D7-83F8-E92452AAD2C2}" type="presOf" srcId="{A9C681E0-DA20-4A2E-A8CA-2CFCA1378B1C}" destId="{0D228F2B-AE4E-460C-9597-0E5943EBFD44}" srcOrd="0" destOrd="0" presId="urn:microsoft.com/office/officeart/2008/layout/VerticalCurvedList"/>
    <dgm:cxn modelId="{14BFF60A-C10A-4F3E-BFEE-D57CD8F9E1E9}" srcId="{757E3011-6306-4493-823C-37A6C86CDBDE}" destId="{FBAA0E30-EFAC-4A92-AEB2-F5A3494F0DE0}" srcOrd="3" destOrd="0" parTransId="{D7C52E1E-8C61-4BD0-8A26-E16913E6C637}" sibTransId="{A6A1AA33-738D-4E67-8CB7-D924F8C06B44}"/>
    <dgm:cxn modelId="{6727D04C-A8DF-4CD7-BBFB-FD49ABCD84CA}" type="presOf" srcId="{FBAA0E30-EFAC-4A92-AEB2-F5A3494F0DE0}" destId="{960783A4-1ED1-46BC-86AE-71473B53D445}" srcOrd="0" destOrd="0" presId="urn:microsoft.com/office/officeart/2008/layout/VerticalCurvedList"/>
    <dgm:cxn modelId="{A276B383-60F3-4D06-A1B1-9CA9820382C7}" srcId="{757E3011-6306-4493-823C-37A6C86CDBDE}" destId="{3315DE7C-4ACB-4CDE-AF17-9B57BC8308C0}" srcOrd="1" destOrd="0" parTransId="{AE45D033-8275-4841-B9A1-F867ED643968}" sibTransId="{D41B048D-A5BB-4EA9-B48B-B9EA673345B4}"/>
    <dgm:cxn modelId="{D8315E97-6FA9-46E6-877B-8F5AEFADF559}" type="presOf" srcId="{3315DE7C-4ACB-4CDE-AF17-9B57BC8308C0}" destId="{6166BE10-02A7-47C5-98C7-B1502D36A0D7}" srcOrd="0" destOrd="0" presId="urn:microsoft.com/office/officeart/2008/layout/VerticalCurvedList"/>
    <dgm:cxn modelId="{DD9F9CA4-DFFB-480E-A6DF-E59E007DFCA4}" type="presOf" srcId="{00F61951-B01B-418B-AFE4-5691798B3D11}" destId="{4B6903F9-3137-41BB-8181-53E8D7B5B967}" srcOrd="0" destOrd="0" presId="urn:microsoft.com/office/officeart/2008/layout/VerticalCurvedList"/>
    <dgm:cxn modelId="{93BC2FA9-3549-479A-A8FA-C15609D6F0A0}" type="presOf" srcId="{4DE78752-1267-4A46-9307-6536DA337542}" destId="{57478E44-1F6C-4263-91FB-BEAA003DA1A6}" srcOrd="0" destOrd="0" presId="urn:microsoft.com/office/officeart/2008/layout/VerticalCurvedList"/>
    <dgm:cxn modelId="{73AA35BF-98A3-4747-8755-788C2A994297}" srcId="{757E3011-6306-4493-823C-37A6C86CDBDE}" destId="{B8095616-4E82-4496-ACF9-A0541A7BD78E}" srcOrd="0" destOrd="0" parTransId="{555CC85E-D294-4911-BEFF-4378E3AA3045}" sibTransId="{4DE78752-1267-4A46-9307-6536DA337542}"/>
    <dgm:cxn modelId="{BE14E9D5-9D3A-4A35-829B-F28F276F280C}" srcId="{757E3011-6306-4493-823C-37A6C86CDBDE}" destId="{00F61951-B01B-418B-AFE4-5691798B3D11}" srcOrd="4" destOrd="0" parTransId="{2C54A367-FD3D-412B-8105-338929EFEE5F}" sibTransId="{21516AE5-EA8D-4C6C-9810-12EC6F71059E}"/>
    <dgm:cxn modelId="{2FE90CE0-B689-4970-9C22-2509B2A48AF1}" type="presOf" srcId="{B8095616-4E82-4496-ACF9-A0541A7BD78E}" destId="{F7B6604E-E1DC-4705-949F-1AD34D648869}" srcOrd="0" destOrd="0" presId="urn:microsoft.com/office/officeart/2008/layout/VerticalCurvedList"/>
    <dgm:cxn modelId="{F472C6E0-3E0F-4566-8CB9-6E4407CD3900}" srcId="{757E3011-6306-4493-823C-37A6C86CDBDE}" destId="{A9C681E0-DA20-4A2E-A8CA-2CFCA1378B1C}" srcOrd="2" destOrd="0" parTransId="{5994D0A1-9B01-47B2-AFE9-8054C8ED7432}" sibTransId="{3373EAFB-E7C9-4A87-AC42-C5B856D2433B}"/>
    <dgm:cxn modelId="{9BF55CE5-6EA0-4921-B502-F196D3657D48}" type="presOf" srcId="{757E3011-6306-4493-823C-37A6C86CDBDE}" destId="{37AA7AAB-714D-4237-A5FF-F68AB3CD1457}" srcOrd="0" destOrd="0" presId="urn:microsoft.com/office/officeart/2008/layout/VerticalCurvedList"/>
    <dgm:cxn modelId="{82705132-A9A6-4838-B1D3-97DC6FE53D6E}" type="presParOf" srcId="{37AA7AAB-714D-4237-A5FF-F68AB3CD1457}" destId="{77DB6A77-E629-43FB-9461-64B0A0C75D50}" srcOrd="0" destOrd="0" presId="urn:microsoft.com/office/officeart/2008/layout/VerticalCurvedList"/>
    <dgm:cxn modelId="{C91A3643-F261-4878-8896-D444E71757B2}" type="presParOf" srcId="{77DB6A77-E629-43FB-9461-64B0A0C75D50}" destId="{858C997C-221F-4B98-997A-106437FA6638}" srcOrd="0" destOrd="0" presId="urn:microsoft.com/office/officeart/2008/layout/VerticalCurvedList"/>
    <dgm:cxn modelId="{B158212E-80F7-4611-8593-81CAD3293C9E}" type="presParOf" srcId="{858C997C-221F-4B98-997A-106437FA6638}" destId="{0A3CB1B5-422E-4305-9501-D481B07741C4}" srcOrd="0" destOrd="0" presId="urn:microsoft.com/office/officeart/2008/layout/VerticalCurvedList"/>
    <dgm:cxn modelId="{E33497B3-2BD8-4C3B-B31F-24C525ACE8D5}" type="presParOf" srcId="{858C997C-221F-4B98-997A-106437FA6638}" destId="{57478E44-1F6C-4263-91FB-BEAA003DA1A6}" srcOrd="1" destOrd="0" presId="urn:microsoft.com/office/officeart/2008/layout/VerticalCurvedList"/>
    <dgm:cxn modelId="{7C8B9747-712A-4EF9-B129-5ACC0AB5CA11}" type="presParOf" srcId="{858C997C-221F-4B98-997A-106437FA6638}" destId="{A8C3FABC-9D9E-4155-BA47-DED1A06F6092}" srcOrd="2" destOrd="0" presId="urn:microsoft.com/office/officeart/2008/layout/VerticalCurvedList"/>
    <dgm:cxn modelId="{5F1BB977-4D0A-45DC-AE06-B0F0689964FB}" type="presParOf" srcId="{858C997C-221F-4B98-997A-106437FA6638}" destId="{BC11A2CA-39C5-4EB6-A155-62D9B3C4EE45}" srcOrd="3" destOrd="0" presId="urn:microsoft.com/office/officeart/2008/layout/VerticalCurvedList"/>
    <dgm:cxn modelId="{798FADAD-C2B5-4B4C-B886-DC4EEAEB44A3}" type="presParOf" srcId="{77DB6A77-E629-43FB-9461-64B0A0C75D50}" destId="{F7B6604E-E1DC-4705-949F-1AD34D648869}" srcOrd="1" destOrd="0" presId="urn:microsoft.com/office/officeart/2008/layout/VerticalCurvedList"/>
    <dgm:cxn modelId="{D96F7631-0BF0-4414-B80D-A071712F488D}" type="presParOf" srcId="{77DB6A77-E629-43FB-9461-64B0A0C75D50}" destId="{3983FC1A-E829-41FF-AFD0-7A0ECDDFDCD5}" srcOrd="2" destOrd="0" presId="urn:microsoft.com/office/officeart/2008/layout/VerticalCurvedList"/>
    <dgm:cxn modelId="{15FF3DB6-1E5A-474F-84F4-EA53894AD1A2}" type="presParOf" srcId="{3983FC1A-E829-41FF-AFD0-7A0ECDDFDCD5}" destId="{0E0E91E3-9B04-4ABC-AAF7-9A00E896DCEE}" srcOrd="0" destOrd="0" presId="urn:microsoft.com/office/officeart/2008/layout/VerticalCurvedList"/>
    <dgm:cxn modelId="{D7DFB224-DB41-4DC1-9845-DAFCC3FB51B8}" type="presParOf" srcId="{77DB6A77-E629-43FB-9461-64B0A0C75D50}" destId="{6166BE10-02A7-47C5-98C7-B1502D36A0D7}" srcOrd="3" destOrd="0" presId="urn:microsoft.com/office/officeart/2008/layout/VerticalCurvedList"/>
    <dgm:cxn modelId="{82D23ED5-444E-48E1-93E3-4A0AE63ED01D}" type="presParOf" srcId="{77DB6A77-E629-43FB-9461-64B0A0C75D50}" destId="{DF6E6766-532E-47EA-BF33-8153E8E1F88A}" srcOrd="4" destOrd="0" presId="urn:microsoft.com/office/officeart/2008/layout/VerticalCurvedList"/>
    <dgm:cxn modelId="{AD151A73-7686-4A7E-A251-432FDCF418EA}" type="presParOf" srcId="{DF6E6766-532E-47EA-BF33-8153E8E1F88A}" destId="{5A1BC6E8-F1D9-427C-B2BB-1CA5E1FD87A0}" srcOrd="0" destOrd="0" presId="urn:microsoft.com/office/officeart/2008/layout/VerticalCurvedList"/>
    <dgm:cxn modelId="{8889264C-5402-451D-BE00-BA4ECCF09BDC}" type="presParOf" srcId="{77DB6A77-E629-43FB-9461-64B0A0C75D50}" destId="{0D228F2B-AE4E-460C-9597-0E5943EBFD44}" srcOrd="5" destOrd="0" presId="urn:microsoft.com/office/officeart/2008/layout/VerticalCurvedList"/>
    <dgm:cxn modelId="{D498B215-AA94-459F-9133-1F0280894804}" type="presParOf" srcId="{77DB6A77-E629-43FB-9461-64B0A0C75D50}" destId="{2F7FB980-5BF3-4BC3-864B-262A697482ED}" srcOrd="6" destOrd="0" presId="urn:microsoft.com/office/officeart/2008/layout/VerticalCurvedList"/>
    <dgm:cxn modelId="{D4B9E2C8-16CB-4738-A854-CF0CF92C2DAC}" type="presParOf" srcId="{2F7FB980-5BF3-4BC3-864B-262A697482ED}" destId="{36271E26-9538-4307-9D08-78907C35167D}" srcOrd="0" destOrd="0" presId="urn:microsoft.com/office/officeart/2008/layout/VerticalCurvedList"/>
    <dgm:cxn modelId="{0A20C620-F51C-404E-A326-C81415C84EE8}" type="presParOf" srcId="{77DB6A77-E629-43FB-9461-64B0A0C75D50}" destId="{960783A4-1ED1-46BC-86AE-71473B53D445}" srcOrd="7" destOrd="0" presId="urn:microsoft.com/office/officeart/2008/layout/VerticalCurvedList"/>
    <dgm:cxn modelId="{53263BB7-E2E0-4FCD-91FF-2E7BBFE7E1F9}" type="presParOf" srcId="{77DB6A77-E629-43FB-9461-64B0A0C75D50}" destId="{D4307440-23B6-4525-8DFA-8EEB6E44DD88}" srcOrd="8" destOrd="0" presId="urn:microsoft.com/office/officeart/2008/layout/VerticalCurvedList"/>
    <dgm:cxn modelId="{6D64EE7C-0FD9-422A-AAB4-6EE48EFEBD10}" type="presParOf" srcId="{D4307440-23B6-4525-8DFA-8EEB6E44DD88}" destId="{B74A26B1-CA0E-458A-AD3A-E6B9FF070953}" srcOrd="0" destOrd="0" presId="urn:microsoft.com/office/officeart/2008/layout/VerticalCurvedList"/>
    <dgm:cxn modelId="{3309E5F0-6466-4965-A643-9D0037C8E488}" type="presParOf" srcId="{77DB6A77-E629-43FB-9461-64B0A0C75D50}" destId="{4B6903F9-3137-41BB-8181-53E8D7B5B967}" srcOrd="9" destOrd="0" presId="urn:microsoft.com/office/officeart/2008/layout/VerticalCurvedList"/>
    <dgm:cxn modelId="{0F50A1AA-4748-469A-92D0-AB01C8398817}" type="presParOf" srcId="{77DB6A77-E629-43FB-9461-64B0A0C75D50}" destId="{98D2EC73-044F-4A58-AFDB-17B1FBBDBEBA}" srcOrd="10" destOrd="0" presId="urn:microsoft.com/office/officeart/2008/layout/VerticalCurvedList"/>
    <dgm:cxn modelId="{9218649B-12B4-4045-AB20-4251666FF38C}" type="presParOf" srcId="{98D2EC73-044F-4A58-AFDB-17B1FBBDBEBA}" destId="{219DBA9F-49D6-442A-A14F-82043241D1E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C691CDE-8488-4776-B434-1CFBB01E06FD}"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GB"/>
        </a:p>
      </dgm:t>
    </dgm:pt>
    <dgm:pt modelId="{5C6CFD96-B658-4BE7-AA56-C9B6BD2C22EE}">
      <dgm:prSet/>
      <dgm:spPr>
        <a:solidFill>
          <a:schemeClr val="accent1"/>
        </a:solidFill>
      </dgm:spPr>
      <dgm:t>
        <a:bodyPr/>
        <a:lstStyle/>
        <a:p>
          <a:r>
            <a:rPr lang="en-GB" b="0" dirty="0"/>
            <a:t>Same 85% consent required prior to applying for waiver to move from statutory to non-statutory trust </a:t>
          </a:r>
          <a:endParaRPr lang="en-GB" dirty="0"/>
        </a:p>
      </dgm:t>
    </dgm:pt>
    <dgm:pt modelId="{F7D3583F-2818-4C45-BCE4-98CC70694F69}" type="parTrans" cxnId="{91CBBB82-037E-400B-8535-51ADB864944B}">
      <dgm:prSet/>
      <dgm:spPr/>
      <dgm:t>
        <a:bodyPr/>
        <a:lstStyle/>
        <a:p>
          <a:endParaRPr lang="en-GB"/>
        </a:p>
      </dgm:t>
    </dgm:pt>
    <dgm:pt modelId="{EB287157-8360-4611-9A57-4A3FA9CDE8CA}" type="sibTrans" cxnId="{91CBBB82-037E-400B-8535-51ADB864944B}">
      <dgm:prSet/>
      <dgm:spPr/>
      <dgm:t>
        <a:bodyPr/>
        <a:lstStyle/>
        <a:p>
          <a:endParaRPr lang="en-GB"/>
        </a:p>
      </dgm:t>
    </dgm:pt>
    <dgm:pt modelId="{3B0A8449-E12B-4A1D-A22B-5793B5090262}">
      <dgm:prSet/>
      <dgm:spPr/>
      <dgm:t>
        <a:bodyPr/>
        <a:lstStyle/>
        <a:p>
          <a:r>
            <a:rPr lang="en-GB" b="0"/>
            <a:t>Clear requirements to meet CASS 5.4 – Non-statutory client money trust  </a:t>
          </a:r>
          <a:endParaRPr lang="en-GB"/>
        </a:p>
      </dgm:t>
    </dgm:pt>
    <dgm:pt modelId="{AEFF803D-DEA5-4C3F-8DF6-A4F63D6FCCDA}" type="parTrans" cxnId="{531F7E06-A392-413A-9F97-3247B208B54B}">
      <dgm:prSet/>
      <dgm:spPr/>
      <dgm:t>
        <a:bodyPr/>
        <a:lstStyle/>
        <a:p>
          <a:endParaRPr lang="en-GB"/>
        </a:p>
      </dgm:t>
    </dgm:pt>
    <dgm:pt modelId="{BB2726CE-5F61-4ED2-8095-6991E6FC8D8C}" type="sibTrans" cxnId="{531F7E06-A392-413A-9F97-3247B208B54B}">
      <dgm:prSet/>
      <dgm:spPr/>
      <dgm:t>
        <a:bodyPr/>
        <a:lstStyle/>
        <a:p>
          <a:endParaRPr lang="en-GB"/>
        </a:p>
      </dgm:t>
    </dgm:pt>
    <dgm:pt modelId="{2F45A4CB-ECFA-4FB2-9B79-DC656813FF30}">
      <dgm:prSet/>
      <dgm:spPr/>
      <dgm:t>
        <a:bodyPr/>
        <a:lstStyle/>
        <a:p>
          <a:r>
            <a:rPr lang="en-GB"/>
            <a:t>Appropriate systems and controls </a:t>
          </a:r>
        </a:p>
      </dgm:t>
    </dgm:pt>
    <dgm:pt modelId="{11882745-ED0D-4CC6-8D64-2BE4B79F7FFD}" type="parTrans" cxnId="{1DC383C0-AB28-48F1-ABD5-A37085A17206}">
      <dgm:prSet/>
      <dgm:spPr/>
      <dgm:t>
        <a:bodyPr/>
        <a:lstStyle/>
        <a:p>
          <a:endParaRPr lang="en-GB"/>
        </a:p>
      </dgm:t>
    </dgm:pt>
    <dgm:pt modelId="{9C7A0ECC-2CE1-475D-B8F8-29C274B1B0B5}" type="sibTrans" cxnId="{1DC383C0-AB28-48F1-ABD5-A37085A17206}">
      <dgm:prSet/>
      <dgm:spPr/>
      <dgm:t>
        <a:bodyPr/>
        <a:lstStyle/>
        <a:p>
          <a:endParaRPr lang="en-GB"/>
        </a:p>
      </dgm:t>
    </dgm:pt>
    <dgm:pt modelId="{6F548176-D921-4DF7-970F-9334C26E9410}">
      <dgm:prSet/>
      <dgm:spPr/>
      <dgm:t>
        <a:bodyPr/>
        <a:lstStyle/>
        <a:p>
          <a:r>
            <a:rPr lang="en-GB"/>
            <a:t>Appointment of a client money manager</a:t>
          </a:r>
        </a:p>
      </dgm:t>
    </dgm:pt>
    <dgm:pt modelId="{A87D0A26-61F1-4C0D-AB6C-94886EC69D52}" type="parTrans" cxnId="{3117FBEA-3F37-4167-8540-CE0E89223987}">
      <dgm:prSet/>
      <dgm:spPr/>
      <dgm:t>
        <a:bodyPr/>
        <a:lstStyle/>
        <a:p>
          <a:endParaRPr lang="en-GB"/>
        </a:p>
      </dgm:t>
    </dgm:pt>
    <dgm:pt modelId="{DC94D64F-4080-423D-AF5B-77F78D3DE02E}" type="sibTrans" cxnId="{3117FBEA-3F37-4167-8540-CE0E89223987}">
      <dgm:prSet/>
      <dgm:spPr/>
      <dgm:t>
        <a:bodyPr/>
        <a:lstStyle/>
        <a:p>
          <a:endParaRPr lang="en-GB"/>
        </a:p>
      </dgm:t>
    </dgm:pt>
    <dgm:pt modelId="{0A150E8C-5930-4BFF-B87B-3F32C878C38F}">
      <dgm:prSet/>
      <dgm:spPr/>
      <dgm:t>
        <a:bodyPr/>
        <a:lstStyle/>
        <a:p>
          <a:r>
            <a:rPr lang="en-GB"/>
            <a:t>Signed trust deed </a:t>
          </a:r>
        </a:p>
      </dgm:t>
    </dgm:pt>
    <dgm:pt modelId="{56A6D774-99D9-4F70-A820-6059BB03F36D}" type="parTrans" cxnId="{BA269005-0AA4-4C23-AE25-7F859BE723B5}">
      <dgm:prSet/>
      <dgm:spPr/>
      <dgm:t>
        <a:bodyPr/>
        <a:lstStyle/>
        <a:p>
          <a:endParaRPr lang="en-GB"/>
        </a:p>
      </dgm:t>
    </dgm:pt>
    <dgm:pt modelId="{A38D25A2-D89E-4421-B16C-68355A33E294}" type="sibTrans" cxnId="{BA269005-0AA4-4C23-AE25-7F859BE723B5}">
      <dgm:prSet/>
      <dgm:spPr/>
      <dgm:t>
        <a:bodyPr/>
        <a:lstStyle/>
        <a:p>
          <a:endParaRPr lang="en-GB"/>
        </a:p>
      </dgm:t>
    </dgm:pt>
    <dgm:pt modelId="{B0F4F51D-9108-45DF-97DF-755BC3C5D243}">
      <dgm:prSet/>
      <dgm:spPr/>
      <dgm:t>
        <a:bodyPr/>
        <a:lstStyle/>
        <a:p>
          <a:r>
            <a:rPr lang="en-GB" dirty="0"/>
            <a:t>Adequate resources – Higher of £50,000 or 5% regulated revenue of regulatory capital for business with retail clients </a:t>
          </a:r>
        </a:p>
      </dgm:t>
    </dgm:pt>
    <dgm:pt modelId="{E49D3E8A-F35F-4222-803F-D13AAFB2B2D2}" type="parTrans" cxnId="{6C606591-E2C8-435E-841C-0976038CB0EB}">
      <dgm:prSet/>
      <dgm:spPr/>
      <dgm:t>
        <a:bodyPr/>
        <a:lstStyle/>
        <a:p>
          <a:endParaRPr lang="en-GB"/>
        </a:p>
      </dgm:t>
    </dgm:pt>
    <dgm:pt modelId="{EE81A771-9B16-46E2-95CF-73318AA05604}" type="sibTrans" cxnId="{6C606591-E2C8-435E-841C-0976038CB0EB}">
      <dgm:prSet/>
      <dgm:spPr/>
      <dgm:t>
        <a:bodyPr/>
        <a:lstStyle/>
        <a:p>
          <a:endParaRPr lang="en-GB"/>
        </a:p>
      </dgm:t>
    </dgm:pt>
    <dgm:pt modelId="{FF8E8493-634F-43CA-BC4D-5043B12DD6FE}">
      <dgm:prSet/>
      <dgm:spPr/>
      <dgm:t>
        <a:bodyPr/>
        <a:lstStyle/>
        <a:p>
          <a:r>
            <a:rPr lang="en-GB"/>
            <a:t>Procedures in place to manage credit risk arising from the operation of the NST </a:t>
          </a:r>
        </a:p>
      </dgm:t>
    </dgm:pt>
    <dgm:pt modelId="{E103AA47-B964-47AD-AEFD-0B8F94F86B5D}" type="parTrans" cxnId="{C46769A4-03A8-4B96-9E24-F35DF87BD5ED}">
      <dgm:prSet/>
      <dgm:spPr/>
      <dgm:t>
        <a:bodyPr/>
        <a:lstStyle/>
        <a:p>
          <a:endParaRPr lang="en-GB"/>
        </a:p>
      </dgm:t>
    </dgm:pt>
    <dgm:pt modelId="{DEFC87E6-2046-4C8D-B658-5B70AA2A2331}" type="sibTrans" cxnId="{C46769A4-03A8-4B96-9E24-F35DF87BD5ED}">
      <dgm:prSet/>
      <dgm:spPr/>
      <dgm:t>
        <a:bodyPr/>
        <a:lstStyle/>
        <a:p>
          <a:endParaRPr lang="en-GB"/>
        </a:p>
      </dgm:t>
    </dgm:pt>
    <dgm:pt modelId="{FA90BFE2-D11A-48A4-B3F3-BC0662A5A634}">
      <dgm:prSet/>
      <dgm:spPr/>
      <dgm:t>
        <a:bodyPr/>
        <a:lstStyle/>
        <a:p>
          <a:r>
            <a:rPr lang="en-GB" b="0"/>
            <a:t>Require an auditor's letter to confirm the adequacy of systems and controls in respect of the NST environment.</a:t>
          </a:r>
          <a:endParaRPr lang="en-GB"/>
        </a:p>
      </dgm:t>
    </dgm:pt>
    <dgm:pt modelId="{D7D5E8B1-D1B7-496E-B5A9-C0442B890A8C}" type="parTrans" cxnId="{37128951-31AD-49FE-B723-50C947AF31EE}">
      <dgm:prSet/>
      <dgm:spPr/>
      <dgm:t>
        <a:bodyPr/>
        <a:lstStyle/>
        <a:p>
          <a:endParaRPr lang="en-GB"/>
        </a:p>
      </dgm:t>
    </dgm:pt>
    <dgm:pt modelId="{615DF52F-D86B-426D-8571-6E209893EB50}" type="sibTrans" cxnId="{37128951-31AD-49FE-B723-50C947AF31EE}">
      <dgm:prSet/>
      <dgm:spPr/>
      <dgm:t>
        <a:bodyPr/>
        <a:lstStyle/>
        <a:p>
          <a:endParaRPr lang="en-GB"/>
        </a:p>
      </dgm:t>
    </dgm:pt>
    <dgm:pt modelId="{0E1B4789-8DDF-4CBA-B735-24F13C037474}">
      <dgm:prSet/>
      <dgm:spPr/>
      <dgm:t>
        <a:bodyPr/>
        <a:lstStyle/>
        <a:p>
          <a:r>
            <a:rPr lang="en-GB" b="0"/>
            <a:t>FCA view the failure to obtain an NST letter as a serious matter and expect a letter to be available for review throughout the year</a:t>
          </a:r>
          <a:endParaRPr lang="en-GB"/>
        </a:p>
      </dgm:t>
    </dgm:pt>
    <dgm:pt modelId="{94097803-9FAF-45B9-A2E5-9CFAF039B792}" type="parTrans" cxnId="{9A8E7DF1-32AD-45EE-8E47-7174C11C5F22}">
      <dgm:prSet/>
      <dgm:spPr/>
      <dgm:t>
        <a:bodyPr/>
        <a:lstStyle/>
        <a:p>
          <a:endParaRPr lang="en-GB"/>
        </a:p>
      </dgm:t>
    </dgm:pt>
    <dgm:pt modelId="{F6A68559-74C4-463F-AC04-C3CC7A7F6886}" type="sibTrans" cxnId="{9A8E7DF1-32AD-45EE-8E47-7174C11C5F22}">
      <dgm:prSet/>
      <dgm:spPr/>
      <dgm:t>
        <a:bodyPr/>
        <a:lstStyle/>
        <a:p>
          <a:endParaRPr lang="en-GB"/>
        </a:p>
      </dgm:t>
    </dgm:pt>
    <dgm:pt modelId="{BD66E952-0E41-4463-BC4B-81DA509EE56E}">
      <dgm:prSet/>
      <dgm:spPr/>
      <dgm:t>
        <a:bodyPr/>
        <a:lstStyle/>
        <a:p>
          <a:r>
            <a:rPr lang="en-GB" b="0"/>
            <a:t>FCA now requesting firms to move to an ST to reduce risk for consumers where an NST letter is not in place. </a:t>
          </a:r>
          <a:endParaRPr lang="en-GB"/>
        </a:p>
      </dgm:t>
    </dgm:pt>
    <dgm:pt modelId="{B4478E65-A983-4C0E-AC51-A701C930686F}" type="parTrans" cxnId="{0994E89C-2431-46E3-9AAA-0F8CF2C06906}">
      <dgm:prSet/>
      <dgm:spPr/>
      <dgm:t>
        <a:bodyPr/>
        <a:lstStyle/>
        <a:p>
          <a:endParaRPr lang="en-GB"/>
        </a:p>
      </dgm:t>
    </dgm:pt>
    <dgm:pt modelId="{CA31DE5A-C152-4F9D-AA68-8975C0FE2656}" type="sibTrans" cxnId="{0994E89C-2431-46E3-9AAA-0F8CF2C06906}">
      <dgm:prSet/>
      <dgm:spPr/>
      <dgm:t>
        <a:bodyPr/>
        <a:lstStyle/>
        <a:p>
          <a:endParaRPr lang="en-GB"/>
        </a:p>
      </dgm:t>
    </dgm:pt>
    <dgm:pt modelId="{8962B8A1-469A-4493-9748-B9E88A671D39}" type="pres">
      <dgm:prSet presAssocID="{5C691CDE-8488-4776-B434-1CFBB01E06FD}" presName="linear" presStyleCnt="0">
        <dgm:presLayoutVars>
          <dgm:dir/>
          <dgm:animLvl val="lvl"/>
          <dgm:resizeHandles val="exact"/>
        </dgm:presLayoutVars>
      </dgm:prSet>
      <dgm:spPr/>
    </dgm:pt>
    <dgm:pt modelId="{90BE2A44-17FC-43CC-BE06-9CC518A19758}" type="pres">
      <dgm:prSet presAssocID="{5C6CFD96-B658-4BE7-AA56-C9B6BD2C22EE}" presName="parentLin" presStyleCnt="0"/>
      <dgm:spPr/>
    </dgm:pt>
    <dgm:pt modelId="{1F16F814-5B5F-47BA-B7E7-3890BD3DF834}" type="pres">
      <dgm:prSet presAssocID="{5C6CFD96-B658-4BE7-AA56-C9B6BD2C22EE}" presName="parentLeftMargin" presStyleLbl="node1" presStyleIdx="0" presStyleCnt="5"/>
      <dgm:spPr/>
    </dgm:pt>
    <dgm:pt modelId="{6D4350DF-E6AC-4E96-881C-403328C93838}" type="pres">
      <dgm:prSet presAssocID="{5C6CFD96-B658-4BE7-AA56-C9B6BD2C22EE}" presName="parentText" presStyleLbl="node1" presStyleIdx="0" presStyleCnt="5">
        <dgm:presLayoutVars>
          <dgm:chMax val="0"/>
          <dgm:bulletEnabled val="1"/>
        </dgm:presLayoutVars>
      </dgm:prSet>
      <dgm:spPr/>
    </dgm:pt>
    <dgm:pt modelId="{C0FD6844-C2FC-4F08-B73F-2B2CF8A52CEC}" type="pres">
      <dgm:prSet presAssocID="{5C6CFD96-B658-4BE7-AA56-C9B6BD2C22EE}" presName="negativeSpace" presStyleCnt="0"/>
      <dgm:spPr/>
    </dgm:pt>
    <dgm:pt modelId="{906E4425-31A8-4D5C-B2F6-C315785B803B}" type="pres">
      <dgm:prSet presAssocID="{5C6CFD96-B658-4BE7-AA56-C9B6BD2C22EE}" presName="childText" presStyleLbl="conFgAcc1" presStyleIdx="0" presStyleCnt="5">
        <dgm:presLayoutVars>
          <dgm:bulletEnabled val="1"/>
        </dgm:presLayoutVars>
      </dgm:prSet>
      <dgm:spPr>
        <a:ln>
          <a:solidFill>
            <a:schemeClr val="accent1"/>
          </a:solidFill>
        </a:ln>
      </dgm:spPr>
    </dgm:pt>
    <dgm:pt modelId="{8F54B0F3-B44B-4F8C-9C4C-E54049A18BDC}" type="pres">
      <dgm:prSet presAssocID="{EB287157-8360-4611-9A57-4A3FA9CDE8CA}" presName="spaceBetweenRectangles" presStyleCnt="0"/>
      <dgm:spPr/>
    </dgm:pt>
    <dgm:pt modelId="{7E281E77-3F61-4569-ABD1-11B9B9059F17}" type="pres">
      <dgm:prSet presAssocID="{3B0A8449-E12B-4A1D-A22B-5793B5090262}" presName="parentLin" presStyleCnt="0"/>
      <dgm:spPr/>
    </dgm:pt>
    <dgm:pt modelId="{AAF33D79-9950-49E4-8FB6-0583C586F04C}" type="pres">
      <dgm:prSet presAssocID="{3B0A8449-E12B-4A1D-A22B-5793B5090262}" presName="parentLeftMargin" presStyleLbl="node1" presStyleIdx="0" presStyleCnt="5"/>
      <dgm:spPr/>
    </dgm:pt>
    <dgm:pt modelId="{34D1CFC7-B3D0-43AA-9766-919435EAC0F9}" type="pres">
      <dgm:prSet presAssocID="{3B0A8449-E12B-4A1D-A22B-5793B5090262}" presName="parentText" presStyleLbl="node1" presStyleIdx="1" presStyleCnt="5">
        <dgm:presLayoutVars>
          <dgm:chMax val="0"/>
          <dgm:bulletEnabled val="1"/>
        </dgm:presLayoutVars>
      </dgm:prSet>
      <dgm:spPr/>
    </dgm:pt>
    <dgm:pt modelId="{A786E75E-5BBE-431C-ADF0-0657442CD9B4}" type="pres">
      <dgm:prSet presAssocID="{3B0A8449-E12B-4A1D-A22B-5793B5090262}" presName="negativeSpace" presStyleCnt="0"/>
      <dgm:spPr/>
    </dgm:pt>
    <dgm:pt modelId="{AEBEB40D-B43E-49FD-9E66-7967AA163CF5}" type="pres">
      <dgm:prSet presAssocID="{3B0A8449-E12B-4A1D-A22B-5793B5090262}" presName="childText" presStyleLbl="conFgAcc1" presStyleIdx="1" presStyleCnt="5">
        <dgm:presLayoutVars>
          <dgm:bulletEnabled val="1"/>
        </dgm:presLayoutVars>
      </dgm:prSet>
      <dgm:spPr/>
    </dgm:pt>
    <dgm:pt modelId="{BF64633D-3313-457E-91C0-F74DADCEB332}" type="pres">
      <dgm:prSet presAssocID="{BB2726CE-5F61-4ED2-8095-6991E6FC8D8C}" presName="spaceBetweenRectangles" presStyleCnt="0"/>
      <dgm:spPr/>
    </dgm:pt>
    <dgm:pt modelId="{CC6EDE87-1F7A-48D7-B972-5B8A6A1EDE4E}" type="pres">
      <dgm:prSet presAssocID="{FA90BFE2-D11A-48A4-B3F3-BC0662A5A634}" presName="parentLin" presStyleCnt="0"/>
      <dgm:spPr/>
    </dgm:pt>
    <dgm:pt modelId="{330E3524-86D4-4969-A946-DBA01AAD3812}" type="pres">
      <dgm:prSet presAssocID="{FA90BFE2-D11A-48A4-B3F3-BC0662A5A634}" presName="parentLeftMargin" presStyleLbl="node1" presStyleIdx="1" presStyleCnt="5"/>
      <dgm:spPr/>
    </dgm:pt>
    <dgm:pt modelId="{3A6811DB-11B5-4460-AFC8-0306386D5CC2}" type="pres">
      <dgm:prSet presAssocID="{FA90BFE2-D11A-48A4-B3F3-BC0662A5A634}" presName="parentText" presStyleLbl="node1" presStyleIdx="2" presStyleCnt="5">
        <dgm:presLayoutVars>
          <dgm:chMax val="0"/>
          <dgm:bulletEnabled val="1"/>
        </dgm:presLayoutVars>
      </dgm:prSet>
      <dgm:spPr/>
    </dgm:pt>
    <dgm:pt modelId="{1F5FAC9A-FDE8-4D61-ACFD-65F7B59DCD63}" type="pres">
      <dgm:prSet presAssocID="{FA90BFE2-D11A-48A4-B3F3-BC0662A5A634}" presName="negativeSpace" presStyleCnt="0"/>
      <dgm:spPr/>
    </dgm:pt>
    <dgm:pt modelId="{94FA3817-B010-4CA6-AFC2-D16EF883C178}" type="pres">
      <dgm:prSet presAssocID="{FA90BFE2-D11A-48A4-B3F3-BC0662A5A634}" presName="childText" presStyleLbl="conFgAcc1" presStyleIdx="2" presStyleCnt="5">
        <dgm:presLayoutVars>
          <dgm:bulletEnabled val="1"/>
        </dgm:presLayoutVars>
      </dgm:prSet>
      <dgm:spPr/>
    </dgm:pt>
    <dgm:pt modelId="{3BE71AE0-7C7B-484C-87A7-441153AB44A0}" type="pres">
      <dgm:prSet presAssocID="{615DF52F-D86B-426D-8571-6E209893EB50}" presName="spaceBetweenRectangles" presStyleCnt="0"/>
      <dgm:spPr/>
    </dgm:pt>
    <dgm:pt modelId="{03766936-FBF6-4FDB-AA56-3C561C156EC9}" type="pres">
      <dgm:prSet presAssocID="{0E1B4789-8DDF-4CBA-B735-24F13C037474}" presName="parentLin" presStyleCnt="0"/>
      <dgm:spPr/>
    </dgm:pt>
    <dgm:pt modelId="{F744F463-F786-407B-BA28-4FC5B776ED2B}" type="pres">
      <dgm:prSet presAssocID="{0E1B4789-8DDF-4CBA-B735-24F13C037474}" presName="parentLeftMargin" presStyleLbl="node1" presStyleIdx="2" presStyleCnt="5"/>
      <dgm:spPr/>
    </dgm:pt>
    <dgm:pt modelId="{75EF1EEB-6F1F-4830-9F53-DF07C14ABEF4}" type="pres">
      <dgm:prSet presAssocID="{0E1B4789-8DDF-4CBA-B735-24F13C037474}" presName="parentText" presStyleLbl="node1" presStyleIdx="3" presStyleCnt="5">
        <dgm:presLayoutVars>
          <dgm:chMax val="0"/>
          <dgm:bulletEnabled val="1"/>
        </dgm:presLayoutVars>
      </dgm:prSet>
      <dgm:spPr/>
    </dgm:pt>
    <dgm:pt modelId="{8F78E48A-BC06-46DB-B0D8-64E86CD61B72}" type="pres">
      <dgm:prSet presAssocID="{0E1B4789-8DDF-4CBA-B735-24F13C037474}" presName="negativeSpace" presStyleCnt="0"/>
      <dgm:spPr/>
    </dgm:pt>
    <dgm:pt modelId="{506CFE82-73D3-49AC-909E-C2411C4E620E}" type="pres">
      <dgm:prSet presAssocID="{0E1B4789-8DDF-4CBA-B735-24F13C037474}" presName="childText" presStyleLbl="conFgAcc1" presStyleIdx="3" presStyleCnt="5">
        <dgm:presLayoutVars>
          <dgm:bulletEnabled val="1"/>
        </dgm:presLayoutVars>
      </dgm:prSet>
      <dgm:spPr/>
    </dgm:pt>
    <dgm:pt modelId="{820C803C-47C5-4906-A32E-76890D094574}" type="pres">
      <dgm:prSet presAssocID="{F6A68559-74C4-463F-AC04-C3CC7A7F6886}" presName="spaceBetweenRectangles" presStyleCnt="0"/>
      <dgm:spPr/>
    </dgm:pt>
    <dgm:pt modelId="{D6D2DF28-F3E3-431B-8250-74B2A7FC14C2}" type="pres">
      <dgm:prSet presAssocID="{BD66E952-0E41-4463-BC4B-81DA509EE56E}" presName="parentLin" presStyleCnt="0"/>
      <dgm:spPr/>
    </dgm:pt>
    <dgm:pt modelId="{80D1E5B0-F0A4-4DFF-858A-FBFB3B4F9B25}" type="pres">
      <dgm:prSet presAssocID="{BD66E952-0E41-4463-BC4B-81DA509EE56E}" presName="parentLeftMargin" presStyleLbl="node1" presStyleIdx="3" presStyleCnt="5"/>
      <dgm:spPr/>
    </dgm:pt>
    <dgm:pt modelId="{14BC46A0-2256-4A7E-AF6E-E1B079693AD1}" type="pres">
      <dgm:prSet presAssocID="{BD66E952-0E41-4463-BC4B-81DA509EE56E}" presName="parentText" presStyleLbl="node1" presStyleIdx="4" presStyleCnt="5">
        <dgm:presLayoutVars>
          <dgm:chMax val="0"/>
          <dgm:bulletEnabled val="1"/>
        </dgm:presLayoutVars>
      </dgm:prSet>
      <dgm:spPr/>
    </dgm:pt>
    <dgm:pt modelId="{785144E1-73A7-4D9C-9925-DC556F4F728E}" type="pres">
      <dgm:prSet presAssocID="{BD66E952-0E41-4463-BC4B-81DA509EE56E}" presName="negativeSpace" presStyleCnt="0"/>
      <dgm:spPr/>
    </dgm:pt>
    <dgm:pt modelId="{0726BA9A-9B78-4D9F-9BCF-B7D1EBE8A945}" type="pres">
      <dgm:prSet presAssocID="{BD66E952-0E41-4463-BC4B-81DA509EE56E}" presName="childText" presStyleLbl="conFgAcc1" presStyleIdx="4" presStyleCnt="5">
        <dgm:presLayoutVars>
          <dgm:bulletEnabled val="1"/>
        </dgm:presLayoutVars>
      </dgm:prSet>
      <dgm:spPr/>
    </dgm:pt>
  </dgm:ptLst>
  <dgm:cxnLst>
    <dgm:cxn modelId="{BA269005-0AA4-4C23-AE25-7F859BE723B5}" srcId="{3B0A8449-E12B-4A1D-A22B-5793B5090262}" destId="{0A150E8C-5930-4BFF-B87B-3F32C878C38F}" srcOrd="2" destOrd="0" parTransId="{56A6D774-99D9-4F70-A820-6059BB03F36D}" sibTransId="{A38D25A2-D89E-4421-B16C-68355A33E294}"/>
    <dgm:cxn modelId="{531F7E06-A392-413A-9F97-3247B208B54B}" srcId="{5C691CDE-8488-4776-B434-1CFBB01E06FD}" destId="{3B0A8449-E12B-4A1D-A22B-5793B5090262}" srcOrd="1" destOrd="0" parTransId="{AEFF803D-DEA5-4C3F-8DF6-A4F63D6FCCDA}" sibTransId="{BB2726CE-5F61-4ED2-8095-6991E6FC8D8C}"/>
    <dgm:cxn modelId="{0E10FC07-4099-4E31-8D4E-919906103A01}" type="presOf" srcId="{3B0A8449-E12B-4A1D-A22B-5793B5090262}" destId="{34D1CFC7-B3D0-43AA-9766-919435EAC0F9}" srcOrd="1" destOrd="0" presId="urn:microsoft.com/office/officeart/2005/8/layout/list1"/>
    <dgm:cxn modelId="{CC41B81B-3DF1-4846-98A4-7774CB4443BF}" type="presOf" srcId="{BD66E952-0E41-4463-BC4B-81DA509EE56E}" destId="{14BC46A0-2256-4A7E-AF6E-E1B079693AD1}" srcOrd="1" destOrd="0" presId="urn:microsoft.com/office/officeart/2005/8/layout/list1"/>
    <dgm:cxn modelId="{E5D27631-3CE5-40C1-A4AF-B1AEDBA05E0B}" type="presOf" srcId="{B0F4F51D-9108-45DF-97DF-755BC3C5D243}" destId="{AEBEB40D-B43E-49FD-9E66-7967AA163CF5}" srcOrd="0" destOrd="3" presId="urn:microsoft.com/office/officeart/2005/8/layout/list1"/>
    <dgm:cxn modelId="{5990143D-FC83-4EBE-A8B9-3D5006E81F3C}" type="presOf" srcId="{FF8E8493-634F-43CA-BC4D-5043B12DD6FE}" destId="{AEBEB40D-B43E-49FD-9E66-7967AA163CF5}" srcOrd="0" destOrd="4" presId="urn:microsoft.com/office/officeart/2005/8/layout/list1"/>
    <dgm:cxn modelId="{FA9A433E-C5C6-43F9-8808-B667580134EC}" type="presOf" srcId="{0E1B4789-8DDF-4CBA-B735-24F13C037474}" destId="{75EF1EEB-6F1F-4830-9F53-DF07C14ABEF4}" srcOrd="1" destOrd="0" presId="urn:microsoft.com/office/officeart/2005/8/layout/list1"/>
    <dgm:cxn modelId="{5101C947-DA47-4CEF-847A-36059A265C37}" type="presOf" srcId="{BD66E952-0E41-4463-BC4B-81DA509EE56E}" destId="{80D1E5B0-F0A4-4DFF-858A-FBFB3B4F9B25}" srcOrd="0" destOrd="0" presId="urn:microsoft.com/office/officeart/2005/8/layout/list1"/>
    <dgm:cxn modelId="{D1EF196B-2001-4773-94EB-E42EE011CC64}" type="presOf" srcId="{5C6CFD96-B658-4BE7-AA56-C9B6BD2C22EE}" destId="{1F16F814-5B5F-47BA-B7E7-3890BD3DF834}" srcOrd="0" destOrd="0" presId="urn:microsoft.com/office/officeart/2005/8/layout/list1"/>
    <dgm:cxn modelId="{7C148E6D-78BB-4B3C-AF6D-E8FB47260108}" type="presOf" srcId="{6F548176-D921-4DF7-970F-9334C26E9410}" destId="{AEBEB40D-B43E-49FD-9E66-7967AA163CF5}" srcOrd="0" destOrd="1" presId="urn:microsoft.com/office/officeart/2005/8/layout/list1"/>
    <dgm:cxn modelId="{37128951-31AD-49FE-B723-50C947AF31EE}" srcId="{5C691CDE-8488-4776-B434-1CFBB01E06FD}" destId="{FA90BFE2-D11A-48A4-B3F3-BC0662A5A634}" srcOrd="2" destOrd="0" parTransId="{D7D5E8B1-D1B7-496E-B5A9-C0442B890A8C}" sibTransId="{615DF52F-D86B-426D-8571-6E209893EB50}"/>
    <dgm:cxn modelId="{70F04279-8087-4998-AE67-3B869D0C1C5A}" type="presOf" srcId="{5C691CDE-8488-4776-B434-1CFBB01E06FD}" destId="{8962B8A1-469A-4493-9748-B9E88A671D39}" srcOrd="0" destOrd="0" presId="urn:microsoft.com/office/officeart/2005/8/layout/list1"/>
    <dgm:cxn modelId="{91CBBB82-037E-400B-8535-51ADB864944B}" srcId="{5C691CDE-8488-4776-B434-1CFBB01E06FD}" destId="{5C6CFD96-B658-4BE7-AA56-C9B6BD2C22EE}" srcOrd="0" destOrd="0" parTransId="{F7D3583F-2818-4C45-BCE4-98CC70694F69}" sibTransId="{EB287157-8360-4611-9A57-4A3FA9CDE8CA}"/>
    <dgm:cxn modelId="{DBBCCE86-D73F-4CCD-9008-6C66C4A52B11}" type="presOf" srcId="{0E1B4789-8DDF-4CBA-B735-24F13C037474}" destId="{F744F463-F786-407B-BA28-4FC5B776ED2B}" srcOrd="0" destOrd="0" presId="urn:microsoft.com/office/officeart/2005/8/layout/list1"/>
    <dgm:cxn modelId="{6C606591-E2C8-435E-841C-0976038CB0EB}" srcId="{3B0A8449-E12B-4A1D-A22B-5793B5090262}" destId="{B0F4F51D-9108-45DF-97DF-755BC3C5D243}" srcOrd="3" destOrd="0" parTransId="{E49D3E8A-F35F-4222-803F-D13AAFB2B2D2}" sibTransId="{EE81A771-9B16-46E2-95CF-73318AA05604}"/>
    <dgm:cxn modelId="{0994E89C-2431-46E3-9AAA-0F8CF2C06906}" srcId="{5C691CDE-8488-4776-B434-1CFBB01E06FD}" destId="{BD66E952-0E41-4463-BC4B-81DA509EE56E}" srcOrd="4" destOrd="0" parTransId="{B4478E65-A983-4C0E-AC51-A701C930686F}" sibTransId="{CA31DE5A-C152-4F9D-AA68-8975C0FE2656}"/>
    <dgm:cxn modelId="{63E67C9E-EC9F-4AC7-916D-E01C309FB50C}" type="presOf" srcId="{0A150E8C-5930-4BFF-B87B-3F32C878C38F}" destId="{AEBEB40D-B43E-49FD-9E66-7967AA163CF5}" srcOrd="0" destOrd="2" presId="urn:microsoft.com/office/officeart/2005/8/layout/list1"/>
    <dgm:cxn modelId="{C46769A4-03A8-4B96-9E24-F35DF87BD5ED}" srcId="{3B0A8449-E12B-4A1D-A22B-5793B5090262}" destId="{FF8E8493-634F-43CA-BC4D-5043B12DD6FE}" srcOrd="4" destOrd="0" parTransId="{E103AA47-B964-47AD-AEFD-0B8F94F86B5D}" sibTransId="{DEFC87E6-2046-4C8D-B658-5B70AA2A2331}"/>
    <dgm:cxn modelId="{1DC383C0-AB28-48F1-ABD5-A37085A17206}" srcId="{3B0A8449-E12B-4A1D-A22B-5793B5090262}" destId="{2F45A4CB-ECFA-4FB2-9B79-DC656813FF30}" srcOrd="0" destOrd="0" parTransId="{11882745-ED0D-4CC6-8D64-2BE4B79F7FFD}" sibTransId="{9C7A0ECC-2CE1-475D-B8F8-29C274B1B0B5}"/>
    <dgm:cxn modelId="{35E7B1C2-C61A-4898-BECE-1BEA912F3709}" type="presOf" srcId="{FA90BFE2-D11A-48A4-B3F3-BC0662A5A634}" destId="{3A6811DB-11B5-4460-AFC8-0306386D5CC2}" srcOrd="1" destOrd="0" presId="urn:microsoft.com/office/officeart/2005/8/layout/list1"/>
    <dgm:cxn modelId="{54FF40DA-8A84-47A4-8F74-3603BD2857AF}" type="presOf" srcId="{3B0A8449-E12B-4A1D-A22B-5793B5090262}" destId="{AAF33D79-9950-49E4-8FB6-0583C586F04C}" srcOrd="0" destOrd="0" presId="urn:microsoft.com/office/officeart/2005/8/layout/list1"/>
    <dgm:cxn modelId="{5D6E8EDC-4EB8-4754-B21D-940AA3B39F0B}" type="presOf" srcId="{5C6CFD96-B658-4BE7-AA56-C9B6BD2C22EE}" destId="{6D4350DF-E6AC-4E96-881C-403328C93838}" srcOrd="1" destOrd="0" presId="urn:microsoft.com/office/officeart/2005/8/layout/list1"/>
    <dgm:cxn modelId="{1082B6E8-91FA-45C4-886B-E6B6E3DB613C}" type="presOf" srcId="{2F45A4CB-ECFA-4FB2-9B79-DC656813FF30}" destId="{AEBEB40D-B43E-49FD-9E66-7967AA163CF5}" srcOrd="0" destOrd="0" presId="urn:microsoft.com/office/officeart/2005/8/layout/list1"/>
    <dgm:cxn modelId="{3117FBEA-3F37-4167-8540-CE0E89223987}" srcId="{3B0A8449-E12B-4A1D-A22B-5793B5090262}" destId="{6F548176-D921-4DF7-970F-9334C26E9410}" srcOrd="1" destOrd="0" parTransId="{A87D0A26-61F1-4C0D-AB6C-94886EC69D52}" sibTransId="{DC94D64F-4080-423D-AF5B-77F78D3DE02E}"/>
    <dgm:cxn modelId="{9A8E7DF1-32AD-45EE-8E47-7174C11C5F22}" srcId="{5C691CDE-8488-4776-B434-1CFBB01E06FD}" destId="{0E1B4789-8DDF-4CBA-B735-24F13C037474}" srcOrd="3" destOrd="0" parTransId="{94097803-9FAF-45B9-A2E5-9CFAF039B792}" sibTransId="{F6A68559-74C4-463F-AC04-C3CC7A7F6886}"/>
    <dgm:cxn modelId="{5DCF7AF7-0758-42CD-B8A4-2B692B33C620}" type="presOf" srcId="{FA90BFE2-D11A-48A4-B3F3-BC0662A5A634}" destId="{330E3524-86D4-4969-A946-DBA01AAD3812}" srcOrd="0" destOrd="0" presId="urn:microsoft.com/office/officeart/2005/8/layout/list1"/>
    <dgm:cxn modelId="{8FA131E4-F077-404D-9EB3-08F2AA079DFA}" type="presParOf" srcId="{8962B8A1-469A-4493-9748-B9E88A671D39}" destId="{90BE2A44-17FC-43CC-BE06-9CC518A19758}" srcOrd="0" destOrd="0" presId="urn:microsoft.com/office/officeart/2005/8/layout/list1"/>
    <dgm:cxn modelId="{270877A2-911E-4BBA-AB35-505E1E8712A5}" type="presParOf" srcId="{90BE2A44-17FC-43CC-BE06-9CC518A19758}" destId="{1F16F814-5B5F-47BA-B7E7-3890BD3DF834}" srcOrd="0" destOrd="0" presId="urn:microsoft.com/office/officeart/2005/8/layout/list1"/>
    <dgm:cxn modelId="{8D5F90E9-00A8-4276-9089-8FFDC1878AA3}" type="presParOf" srcId="{90BE2A44-17FC-43CC-BE06-9CC518A19758}" destId="{6D4350DF-E6AC-4E96-881C-403328C93838}" srcOrd="1" destOrd="0" presId="urn:microsoft.com/office/officeart/2005/8/layout/list1"/>
    <dgm:cxn modelId="{AE6E499C-859A-438E-AEB2-1A05898B5984}" type="presParOf" srcId="{8962B8A1-469A-4493-9748-B9E88A671D39}" destId="{C0FD6844-C2FC-4F08-B73F-2B2CF8A52CEC}" srcOrd="1" destOrd="0" presId="urn:microsoft.com/office/officeart/2005/8/layout/list1"/>
    <dgm:cxn modelId="{300F268A-0C94-41FF-A571-AF6FE8F79AE0}" type="presParOf" srcId="{8962B8A1-469A-4493-9748-B9E88A671D39}" destId="{906E4425-31A8-4D5C-B2F6-C315785B803B}" srcOrd="2" destOrd="0" presId="urn:microsoft.com/office/officeart/2005/8/layout/list1"/>
    <dgm:cxn modelId="{82A4207B-D4E9-46D8-A9ED-722DB9B4AABA}" type="presParOf" srcId="{8962B8A1-469A-4493-9748-B9E88A671D39}" destId="{8F54B0F3-B44B-4F8C-9C4C-E54049A18BDC}" srcOrd="3" destOrd="0" presId="urn:microsoft.com/office/officeart/2005/8/layout/list1"/>
    <dgm:cxn modelId="{01DBBE1E-0F5E-4186-9931-C51AAFF552C4}" type="presParOf" srcId="{8962B8A1-469A-4493-9748-B9E88A671D39}" destId="{7E281E77-3F61-4569-ABD1-11B9B9059F17}" srcOrd="4" destOrd="0" presId="urn:microsoft.com/office/officeart/2005/8/layout/list1"/>
    <dgm:cxn modelId="{1506781A-D554-4BFC-A699-7F6A42F46CF3}" type="presParOf" srcId="{7E281E77-3F61-4569-ABD1-11B9B9059F17}" destId="{AAF33D79-9950-49E4-8FB6-0583C586F04C}" srcOrd="0" destOrd="0" presId="urn:microsoft.com/office/officeart/2005/8/layout/list1"/>
    <dgm:cxn modelId="{8461D64B-DA7D-416F-B60F-F18180C4B0AB}" type="presParOf" srcId="{7E281E77-3F61-4569-ABD1-11B9B9059F17}" destId="{34D1CFC7-B3D0-43AA-9766-919435EAC0F9}" srcOrd="1" destOrd="0" presId="urn:microsoft.com/office/officeart/2005/8/layout/list1"/>
    <dgm:cxn modelId="{BB443CC5-67ED-4396-A861-9BD7735A0902}" type="presParOf" srcId="{8962B8A1-469A-4493-9748-B9E88A671D39}" destId="{A786E75E-5BBE-431C-ADF0-0657442CD9B4}" srcOrd="5" destOrd="0" presId="urn:microsoft.com/office/officeart/2005/8/layout/list1"/>
    <dgm:cxn modelId="{1F5F0018-A795-448F-B78E-4127893A09EF}" type="presParOf" srcId="{8962B8A1-469A-4493-9748-B9E88A671D39}" destId="{AEBEB40D-B43E-49FD-9E66-7967AA163CF5}" srcOrd="6" destOrd="0" presId="urn:microsoft.com/office/officeart/2005/8/layout/list1"/>
    <dgm:cxn modelId="{DC0C223C-2083-4E84-9285-06076001E356}" type="presParOf" srcId="{8962B8A1-469A-4493-9748-B9E88A671D39}" destId="{BF64633D-3313-457E-91C0-F74DADCEB332}" srcOrd="7" destOrd="0" presId="urn:microsoft.com/office/officeart/2005/8/layout/list1"/>
    <dgm:cxn modelId="{5A903AAA-EBEE-4B15-BAF9-4DFA4F1B6C90}" type="presParOf" srcId="{8962B8A1-469A-4493-9748-B9E88A671D39}" destId="{CC6EDE87-1F7A-48D7-B972-5B8A6A1EDE4E}" srcOrd="8" destOrd="0" presId="urn:microsoft.com/office/officeart/2005/8/layout/list1"/>
    <dgm:cxn modelId="{A13E4637-DA2C-4452-9820-6154D7BCCDE0}" type="presParOf" srcId="{CC6EDE87-1F7A-48D7-B972-5B8A6A1EDE4E}" destId="{330E3524-86D4-4969-A946-DBA01AAD3812}" srcOrd="0" destOrd="0" presId="urn:microsoft.com/office/officeart/2005/8/layout/list1"/>
    <dgm:cxn modelId="{3B81049B-7702-4FB0-BA25-900A13770C62}" type="presParOf" srcId="{CC6EDE87-1F7A-48D7-B972-5B8A6A1EDE4E}" destId="{3A6811DB-11B5-4460-AFC8-0306386D5CC2}" srcOrd="1" destOrd="0" presId="urn:microsoft.com/office/officeart/2005/8/layout/list1"/>
    <dgm:cxn modelId="{47536D0D-E18A-4BEC-9FE0-E0629E50B492}" type="presParOf" srcId="{8962B8A1-469A-4493-9748-B9E88A671D39}" destId="{1F5FAC9A-FDE8-4D61-ACFD-65F7B59DCD63}" srcOrd="9" destOrd="0" presId="urn:microsoft.com/office/officeart/2005/8/layout/list1"/>
    <dgm:cxn modelId="{B63AC6B7-AC42-468A-8D1A-125B412C8A01}" type="presParOf" srcId="{8962B8A1-469A-4493-9748-B9E88A671D39}" destId="{94FA3817-B010-4CA6-AFC2-D16EF883C178}" srcOrd="10" destOrd="0" presId="urn:microsoft.com/office/officeart/2005/8/layout/list1"/>
    <dgm:cxn modelId="{3C3C2418-2D1F-4A25-9061-93F0F4383CB7}" type="presParOf" srcId="{8962B8A1-469A-4493-9748-B9E88A671D39}" destId="{3BE71AE0-7C7B-484C-87A7-441153AB44A0}" srcOrd="11" destOrd="0" presId="urn:microsoft.com/office/officeart/2005/8/layout/list1"/>
    <dgm:cxn modelId="{49227182-A155-4F16-8443-E91489430BB4}" type="presParOf" srcId="{8962B8A1-469A-4493-9748-B9E88A671D39}" destId="{03766936-FBF6-4FDB-AA56-3C561C156EC9}" srcOrd="12" destOrd="0" presId="urn:microsoft.com/office/officeart/2005/8/layout/list1"/>
    <dgm:cxn modelId="{19899136-D9E4-4699-8F51-51B5C3019F2C}" type="presParOf" srcId="{03766936-FBF6-4FDB-AA56-3C561C156EC9}" destId="{F744F463-F786-407B-BA28-4FC5B776ED2B}" srcOrd="0" destOrd="0" presId="urn:microsoft.com/office/officeart/2005/8/layout/list1"/>
    <dgm:cxn modelId="{647B8206-ED64-4751-A646-4A02F3D40F6F}" type="presParOf" srcId="{03766936-FBF6-4FDB-AA56-3C561C156EC9}" destId="{75EF1EEB-6F1F-4830-9F53-DF07C14ABEF4}" srcOrd="1" destOrd="0" presId="urn:microsoft.com/office/officeart/2005/8/layout/list1"/>
    <dgm:cxn modelId="{7C68B368-2886-4A04-AE68-3F2A5BA6F0AA}" type="presParOf" srcId="{8962B8A1-469A-4493-9748-B9E88A671D39}" destId="{8F78E48A-BC06-46DB-B0D8-64E86CD61B72}" srcOrd="13" destOrd="0" presId="urn:microsoft.com/office/officeart/2005/8/layout/list1"/>
    <dgm:cxn modelId="{449DF7DC-DD5E-4084-88D4-E4C67BDAC7BC}" type="presParOf" srcId="{8962B8A1-469A-4493-9748-B9E88A671D39}" destId="{506CFE82-73D3-49AC-909E-C2411C4E620E}" srcOrd="14" destOrd="0" presId="urn:microsoft.com/office/officeart/2005/8/layout/list1"/>
    <dgm:cxn modelId="{BE3F9679-D7C7-4AF9-9B7D-740BD4E84D8A}" type="presParOf" srcId="{8962B8A1-469A-4493-9748-B9E88A671D39}" destId="{820C803C-47C5-4906-A32E-76890D094574}" srcOrd="15" destOrd="0" presId="urn:microsoft.com/office/officeart/2005/8/layout/list1"/>
    <dgm:cxn modelId="{286CAF21-4B15-40E4-B54F-F9EBB0DE25DE}" type="presParOf" srcId="{8962B8A1-469A-4493-9748-B9E88A671D39}" destId="{D6D2DF28-F3E3-431B-8250-74B2A7FC14C2}" srcOrd="16" destOrd="0" presId="urn:microsoft.com/office/officeart/2005/8/layout/list1"/>
    <dgm:cxn modelId="{BAA05691-F79E-43D4-8EBD-CC6C6B370461}" type="presParOf" srcId="{D6D2DF28-F3E3-431B-8250-74B2A7FC14C2}" destId="{80D1E5B0-F0A4-4DFF-858A-FBFB3B4F9B25}" srcOrd="0" destOrd="0" presId="urn:microsoft.com/office/officeart/2005/8/layout/list1"/>
    <dgm:cxn modelId="{4E93633D-C43A-43BE-BF70-08ACB4DE731C}" type="presParOf" srcId="{D6D2DF28-F3E3-431B-8250-74B2A7FC14C2}" destId="{14BC46A0-2256-4A7E-AF6E-E1B079693AD1}" srcOrd="1" destOrd="0" presId="urn:microsoft.com/office/officeart/2005/8/layout/list1"/>
    <dgm:cxn modelId="{F02C3BF1-49A7-4A33-A312-F53EA9442197}" type="presParOf" srcId="{8962B8A1-469A-4493-9748-B9E88A671D39}" destId="{785144E1-73A7-4D9C-9925-DC556F4F728E}" srcOrd="17" destOrd="0" presId="urn:microsoft.com/office/officeart/2005/8/layout/list1"/>
    <dgm:cxn modelId="{117ED253-6BA3-4B8A-ACAD-E3A76C033EB7}" type="presParOf" srcId="{8962B8A1-469A-4493-9748-B9E88A671D39}" destId="{0726BA9A-9B78-4D9F-9BCF-B7D1EBE8A945}"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E87D00-4F4A-477D-8C1B-48CA1BAA2663}">
      <dsp:nvSpPr>
        <dsp:cNvPr id="0" name=""/>
        <dsp:cNvSpPr/>
      </dsp:nvSpPr>
      <dsp:spPr>
        <a:xfrm>
          <a:off x="0" y="36817"/>
          <a:ext cx="9888533" cy="608400"/>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b="0" kern="1200" dirty="0"/>
            <a:t>FCA continue to see non-compliant calculations – extensively reported in CASS 5 opinions</a:t>
          </a:r>
          <a:endParaRPr lang="en-GB" sz="1600" kern="1200" dirty="0"/>
        </a:p>
      </dsp:txBody>
      <dsp:txXfrm>
        <a:off x="29700" y="66517"/>
        <a:ext cx="9829133" cy="549000"/>
      </dsp:txXfrm>
    </dsp:sp>
    <dsp:sp modelId="{F3AE71F1-F08F-409F-82B8-46419BF64E9C}">
      <dsp:nvSpPr>
        <dsp:cNvPr id="0" name=""/>
        <dsp:cNvSpPr/>
      </dsp:nvSpPr>
      <dsp:spPr>
        <a:xfrm>
          <a:off x="0" y="691297"/>
          <a:ext cx="9888533" cy="6084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b="0" kern="1200"/>
            <a:t>Usually an issue of excluding insurance related balances</a:t>
          </a:r>
          <a:endParaRPr lang="en-GB" sz="1600" kern="1200"/>
        </a:p>
      </dsp:txBody>
      <dsp:txXfrm>
        <a:off x="29700" y="720997"/>
        <a:ext cx="9829133" cy="549000"/>
      </dsp:txXfrm>
    </dsp:sp>
    <dsp:sp modelId="{5EDC820C-E63A-4934-8080-B350663F85D4}">
      <dsp:nvSpPr>
        <dsp:cNvPr id="0" name=""/>
        <dsp:cNvSpPr/>
      </dsp:nvSpPr>
      <dsp:spPr>
        <a:xfrm>
          <a:off x="0" y="1345777"/>
          <a:ext cx="9888533" cy="60840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b="0" kern="1200" dirty="0"/>
            <a:t>Focus on understanding of system generated reports and reliance on external data such as bank statements</a:t>
          </a:r>
          <a:endParaRPr lang="en-GB" sz="1600" kern="1200" dirty="0"/>
        </a:p>
      </dsp:txBody>
      <dsp:txXfrm>
        <a:off x="29700" y="1375477"/>
        <a:ext cx="9829133" cy="549000"/>
      </dsp:txXfrm>
    </dsp:sp>
    <dsp:sp modelId="{18392F1A-832B-4FD5-9304-03A0841BCC34}">
      <dsp:nvSpPr>
        <dsp:cNvPr id="0" name=""/>
        <dsp:cNvSpPr/>
      </dsp:nvSpPr>
      <dsp:spPr>
        <a:xfrm>
          <a:off x="0" y="2000257"/>
          <a:ext cx="9888533" cy="6084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b="0" kern="1200"/>
            <a:t>Mid-month transfers not supported by a CMC </a:t>
          </a:r>
          <a:endParaRPr lang="en-GB" sz="1600" kern="1200"/>
        </a:p>
      </dsp:txBody>
      <dsp:txXfrm>
        <a:off x="29700" y="2029957"/>
        <a:ext cx="9829133" cy="549000"/>
      </dsp:txXfrm>
    </dsp:sp>
    <dsp:sp modelId="{49519EE7-C024-43FF-8BC7-0993A6278C69}">
      <dsp:nvSpPr>
        <dsp:cNvPr id="0" name=""/>
        <dsp:cNvSpPr/>
      </dsp:nvSpPr>
      <dsp:spPr>
        <a:xfrm>
          <a:off x="0" y="2654738"/>
          <a:ext cx="9888533" cy="60840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b="0" kern="1200"/>
            <a:t>Use of realised or earned brokerage reports to inform early withdrawals</a:t>
          </a:r>
          <a:endParaRPr lang="en-GB" sz="1600" kern="1200"/>
        </a:p>
      </dsp:txBody>
      <dsp:txXfrm>
        <a:off x="29700" y="2684438"/>
        <a:ext cx="9829133" cy="549000"/>
      </dsp:txXfrm>
    </dsp:sp>
    <dsp:sp modelId="{36A9613F-52E6-4414-AC25-AD2A234220EF}">
      <dsp:nvSpPr>
        <dsp:cNvPr id="0" name=""/>
        <dsp:cNvSpPr/>
      </dsp:nvSpPr>
      <dsp:spPr>
        <a:xfrm>
          <a:off x="0" y="3309218"/>
          <a:ext cx="9888533" cy="608400"/>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b="0" kern="1200"/>
            <a:t>Permitted when required but must follow a properly completed client money calculation. </a:t>
          </a:r>
          <a:endParaRPr lang="en-GB" sz="1600" kern="1200"/>
        </a:p>
      </dsp:txBody>
      <dsp:txXfrm>
        <a:off x="29700" y="3338918"/>
        <a:ext cx="9829133" cy="549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E5B2F6-22BC-42F5-BD6F-4FEDC5DF740E}">
      <dsp:nvSpPr>
        <dsp:cNvPr id="0" name=""/>
        <dsp:cNvSpPr/>
      </dsp:nvSpPr>
      <dsp:spPr>
        <a:xfrm>
          <a:off x="414421" y="0"/>
          <a:ext cx="5599458" cy="5599458"/>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28D3F0-457B-46F9-9ABD-60549E787E20}">
      <dsp:nvSpPr>
        <dsp:cNvPr id="0" name=""/>
        <dsp:cNvSpPr/>
      </dsp:nvSpPr>
      <dsp:spPr>
        <a:xfrm>
          <a:off x="946370" y="531948"/>
          <a:ext cx="2183788" cy="2183788"/>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0" kern="1200"/>
            <a:t>Firms are required to have in place a CASS Risk mapping document which sets out the CASS rules applicable to the firm and the controls that the firm has in place to ensure that it complies with those rules</a:t>
          </a:r>
          <a:endParaRPr lang="en-GB" sz="1200" kern="1200"/>
        </a:p>
      </dsp:txBody>
      <dsp:txXfrm>
        <a:off x="1052974" y="638552"/>
        <a:ext cx="1970580" cy="1970580"/>
      </dsp:txXfrm>
    </dsp:sp>
    <dsp:sp modelId="{7C4C96BC-8B01-48AF-813B-E75E71DF52C5}">
      <dsp:nvSpPr>
        <dsp:cNvPr id="0" name=""/>
        <dsp:cNvSpPr/>
      </dsp:nvSpPr>
      <dsp:spPr>
        <a:xfrm>
          <a:off x="3298142" y="531948"/>
          <a:ext cx="2183788" cy="2183788"/>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0" kern="1200"/>
            <a:t>Consideration of whether the controls are working as expected </a:t>
          </a:r>
          <a:endParaRPr lang="en-GB" sz="1200" kern="1200"/>
        </a:p>
      </dsp:txBody>
      <dsp:txXfrm>
        <a:off x="3404746" y="638552"/>
        <a:ext cx="1970580" cy="1970580"/>
      </dsp:txXfrm>
    </dsp:sp>
    <dsp:sp modelId="{CA114705-9A57-41AF-99DC-23B8CCF55051}">
      <dsp:nvSpPr>
        <dsp:cNvPr id="0" name=""/>
        <dsp:cNvSpPr/>
      </dsp:nvSpPr>
      <dsp:spPr>
        <a:xfrm>
          <a:off x="946370" y="2883720"/>
          <a:ext cx="2183788" cy="2183788"/>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0" kern="1200"/>
            <a:t>Expectation for this to be reviewed on an annual basis </a:t>
          </a:r>
          <a:endParaRPr lang="en-GB" sz="1200" kern="1200"/>
        </a:p>
      </dsp:txBody>
      <dsp:txXfrm>
        <a:off x="1052974" y="2990324"/>
        <a:ext cx="1970580" cy="1970580"/>
      </dsp:txXfrm>
    </dsp:sp>
    <dsp:sp modelId="{51677284-A4D5-4DB9-8EC9-142F936B696A}">
      <dsp:nvSpPr>
        <dsp:cNvPr id="0" name=""/>
        <dsp:cNvSpPr/>
      </dsp:nvSpPr>
      <dsp:spPr>
        <a:xfrm>
          <a:off x="3298142" y="2883720"/>
          <a:ext cx="2183788" cy="2183788"/>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0" kern="1200"/>
            <a:t>Not a specific breach as set out in the CASS rules, but following discussions with FCA, they consider not having this as a breach of the ‘Client Money organisational arrangements’ (Principle 10) and therefore expects auditors to include as breach.</a:t>
          </a:r>
          <a:endParaRPr lang="en-GB" sz="1200" kern="1200"/>
        </a:p>
      </dsp:txBody>
      <dsp:txXfrm>
        <a:off x="3404746" y="2990324"/>
        <a:ext cx="1970580" cy="19705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478E44-1F6C-4263-91FB-BEAA003DA1A6}">
      <dsp:nvSpPr>
        <dsp:cNvPr id="0" name=""/>
        <dsp:cNvSpPr/>
      </dsp:nvSpPr>
      <dsp:spPr>
        <a:xfrm>
          <a:off x="-5298160" y="-811407"/>
          <a:ext cx="6308908" cy="6308908"/>
        </a:xfrm>
        <a:prstGeom prst="blockArc">
          <a:avLst>
            <a:gd name="adj1" fmla="val 18900000"/>
            <a:gd name="adj2" fmla="val 2700000"/>
            <a:gd name="adj3" fmla="val 342"/>
          </a:avLst>
        </a:prstGeom>
        <a:noFill/>
        <a:ln w="12700" cap="flat" cmpd="sng" algn="ctr">
          <a:solidFill>
            <a:schemeClr val="accent1"/>
          </a:solidFill>
          <a:prstDash val="solid"/>
          <a:miter lim="800000"/>
        </a:ln>
        <a:effectLst/>
      </dsp:spPr>
      <dsp:style>
        <a:lnRef idx="2">
          <a:scrgbClr r="0" g="0" b="0"/>
        </a:lnRef>
        <a:fillRef idx="0">
          <a:scrgbClr r="0" g="0" b="0"/>
        </a:fillRef>
        <a:effectRef idx="0">
          <a:scrgbClr r="0" g="0" b="0"/>
        </a:effectRef>
        <a:fontRef idx="minor"/>
      </dsp:style>
    </dsp:sp>
    <dsp:sp modelId="{F7B6604E-E1DC-4705-949F-1AD34D648869}">
      <dsp:nvSpPr>
        <dsp:cNvPr id="0" name=""/>
        <dsp:cNvSpPr/>
      </dsp:nvSpPr>
      <dsp:spPr>
        <a:xfrm>
          <a:off x="442023" y="292787"/>
          <a:ext cx="8782738" cy="585949"/>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5097" tIns="45720" rIns="45720" bIns="45720" numCol="1" spcCol="1270" anchor="ctr" anchorCtr="0">
          <a:noAutofit/>
        </a:bodyPr>
        <a:lstStyle/>
        <a:p>
          <a:pPr marL="0" lvl="0" indent="0" algn="l" defTabSz="800100">
            <a:lnSpc>
              <a:spcPct val="90000"/>
            </a:lnSpc>
            <a:spcBef>
              <a:spcPct val="0"/>
            </a:spcBef>
            <a:spcAft>
              <a:spcPct val="35000"/>
            </a:spcAft>
            <a:buNone/>
          </a:pPr>
          <a:r>
            <a:rPr lang="en-GB" sz="1800" b="0" kern="1200"/>
            <a:t>Viewed as an indicator of weak financial resilience by the FCA.</a:t>
          </a:r>
          <a:endParaRPr lang="en-GB" sz="1800" kern="1200"/>
        </a:p>
      </dsp:txBody>
      <dsp:txXfrm>
        <a:off x="442023" y="292787"/>
        <a:ext cx="8782738" cy="585949"/>
      </dsp:txXfrm>
    </dsp:sp>
    <dsp:sp modelId="{0E0E91E3-9B04-4ABC-AAF7-9A00E896DCEE}">
      <dsp:nvSpPr>
        <dsp:cNvPr id="0" name=""/>
        <dsp:cNvSpPr/>
      </dsp:nvSpPr>
      <dsp:spPr>
        <a:xfrm>
          <a:off x="75805" y="219543"/>
          <a:ext cx="732436" cy="732436"/>
        </a:xfrm>
        <a:prstGeom prst="ellipse">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6166BE10-02A7-47C5-98C7-B1502D36A0D7}">
      <dsp:nvSpPr>
        <dsp:cNvPr id="0" name=""/>
        <dsp:cNvSpPr/>
      </dsp:nvSpPr>
      <dsp:spPr>
        <a:xfrm>
          <a:off x="861897" y="1171429"/>
          <a:ext cx="8362864" cy="58594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5097" tIns="45720" rIns="45720" bIns="45720" numCol="1" spcCol="1270" anchor="ctr" anchorCtr="0">
          <a:noAutofit/>
        </a:bodyPr>
        <a:lstStyle/>
        <a:p>
          <a:pPr marL="0" lvl="0" indent="0" algn="l" defTabSz="800100">
            <a:lnSpc>
              <a:spcPct val="90000"/>
            </a:lnSpc>
            <a:spcBef>
              <a:spcPct val="0"/>
            </a:spcBef>
            <a:spcAft>
              <a:spcPct val="35000"/>
            </a:spcAft>
            <a:buNone/>
          </a:pPr>
          <a:r>
            <a:rPr lang="en-GB" sz="1800" b="0" kern="1200"/>
            <a:t>Seeing more incidence of credit writebacks in the market.</a:t>
          </a:r>
          <a:endParaRPr lang="en-GB" sz="1800" kern="1200"/>
        </a:p>
      </dsp:txBody>
      <dsp:txXfrm>
        <a:off x="861897" y="1171429"/>
        <a:ext cx="8362864" cy="585949"/>
      </dsp:txXfrm>
    </dsp:sp>
    <dsp:sp modelId="{5A1BC6E8-F1D9-427C-B2BB-1CA5E1FD87A0}">
      <dsp:nvSpPr>
        <dsp:cNvPr id="0" name=""/>
        <dsp:cNvSpPr/>
      </dsp:nvSpPr>
      <dsp:spPr>
        <a:xfrm>
          <a:off x="495679" y="1098185"/>
          <a:ext cx="732436" cy="732436"/>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228F2B-AE4E-460C-9597-0E5943EBFD44}">
      <dsp:nvSpPr>
        <dsp:cNvPr id="0" name=""/>
        <dsp:cNvSpPr/>
      </dsp:nvSpPr>
      <dsp:spPr>
        <a:xfrm>
          <a:off x="990764" y="2050071"/>
          <a:ext cx="8233997" cy="58594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5097" tIns="45720" rIns="45720" bIns="45720" numCol="1" spcCol="1270" anchor="ctr" anchorCtr="0">
          <a:noAutofit/>
        </a:bodyPr>
        <a:lstStyle/>
        <a:p>
          <a:pPr marL="0" lvl="0" indent="0" algn="l" defTabSz="800100">
            <a:lnSpc>
              <a:spcPct val="90000"/>
            </a:lnSpc>
            <a:spcBef>
              <a:spcPct val="0"/>
            </a:spcBef>
            <a:spcAft>
              <a:spcPct val="35000"/>
            </a:spcAft>
            <a:buNone/>
          </a:pPr>
          <a:r>
            <a:rPr lang="en-GB" sz="1800" b="0" kern="1200"/>
            <a:t>Highest concern for credit writebacks of any balances created in the last 3-5 years.</a:t>
          </a:r>
          <a:endParaRPr lang="en-GB" sz="1800" kern="1200"/>
        </a:p>
      </dsp:txBody>
      <dsp:txXfrm>
        <a:off x="990764" y="2050071"/>
        <a:ext cx="8233997" cy="585949"/>
      </dsp:txXfrm>
    </dsp:sp>
    <dsp:sp modelId="{36271E26-9538-4307-9D08-78907C35167D}">
      <dsp:nvSpPr>
        <dsp:cNvPr id="0" name=""/>
        <dsp:cNvSpPr/>
      </dsp:nvSpPr>
      <dsp:spPr>
        <a:xfrm>
          <a:off x="624546" y="1976828"/>
          <a:ext cx="732436" cy="732436"/>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0783A4-1ED1-46BC-86AE-71473B53D445}">
      <dsp:nvSpPr>
        <dsp:cNvPr id="0" name=""/>
        <dsp:cNvSpPr/>
      </dsp:nvSpPr>
      <dsp:spPr>
        <a:xfrm>
          <a:off x="861897" y="2928714"/>
          <a:ext cx="8362864" cy="58594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5097" tIns="45720" rIns="45720" bIns="45720" numCol="1" spcCol="1270" anchor="ctr" anchorCtr="0">
          <a:noAutofit/>
        </a:bodyPr>
        <a:lstStyle/>
        <a:p>
          <a:pPr marL="0" lvl="0" indent="0" algn="l" defTabSz="800100">
            <a:lnSpc>
              <a:spcPct val="90000"/>
            </a:lnSpc>
            <a:spcBef>
              <a:spcPct val="0"/>
            </a:spcBef>
            <a:spcAft>
              <a:spcPct val="35000"/>
            </a:spcAft>
            <a:buNone/>
          </a:pPr>
          <a:r>
            <a:rPr lang="en-GB" sz="1800" b="0" kern="1200"/>
            <a:t>Consider CWBs to be a breach of fiduciary duties in protecting client money and a potential breach of trust law. </a:t>
          </a:r>
          <a:endParaRPr lang="en-GB" sz="1800" kern="1200"/>
        </a:p>
      </dsp:txBody>
      <dsp:txXfrm>
        <a:off x="861897" y="2928714"/>
        <a:ext cx="8362864" cy="585949"/>
      </dsp:txXfrm>
    </dsp:sp>
    <dsp:sp modelId="{B74A26B1-CA0E-458A-AD3A-E6B9FF070953}">
      <dsp:nvSpPr>
        <dsp:cNvPr id="0" name=""/>
        <dsp:cNvSpPr/>
      </dsp:nvSpPr>
      <dsp:spPr>
        <a:xfrm>
          <a:off x="495679" y="2855470"/>
          <a:ext cx="732436" cy="732436"/>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B6903F9-3137-41BB-8181-53E8D7B5B967}">
      <dsp:nvSpPr>
        <dsp:cNvPr id="0" name=""/>
        <dsp:cNvSpPr/>
      </dsp:nvSpPr>
      <dsp:spPr>
        <a:xfrm>
          <a:off x="442023" y="3807356"/>
          <a:ext cx="8782738" cy="585949"/>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5097" tIns="45720" rIns="45720" bIns="45720" numCol="1" spcCol="1270" anchor="ctr" anchorCtr="0">
          <a:noAutofit/>
        </a:bodyPr>
        <a:lstStyle/>
        <a:p>
          <a:pPr marL="0" lvl="0" indent="0" algn="l" defTabSz="800100">
            <a:lnSpc>
              <a:spcPct val="90000"/>
            </a:lnSpc>
            <a:spcBef>
              <a:spcPct val="0"/>
            </a:spcBef>
            <a:spcAft>
              <a:spcPct val="35000"/>
            </a:spcAft>
            <a:buNone/>
          </a:pPr>
          <a:r>
            <a:rPr lang="en-GB" sz="1800" b="0" kern="1200"/>
            <a:t>There are differing legal opinions and legal advice should be obtained to justify any credit writebacks</a:t>
          </a:r>
          <a:endParaRPr lang="en-GB" sz="1800" kern="1200"/>
        </a:p>
      </dsp:txBody>
      <dsp:txXfrm>
        <a:off x="442023" y="3807356"/>
        <a:ext cx="8782738" cy="585949"/>
      </dsp:txXfrm>
    </dsp:sp>
    <dsp:sp modelId="{219DBA9F-49D6-442A-A14F-82043241D1E4}">
      <dsp:nvSpPr>
        <dsp:cNvPr id="0" name=""/>
        <dsp:cNvSpPr/>
      </dsp:nvSpPr>
      <dsp:spPr>
        <a:xfrm>
          <a:off x="75805" y="3734113"/>
          <a:ext cx="732436" cy="732436"/>
        </a:xfrm>
        <a:prstGeom prst="ellipse">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6E4425-31A8-4D5C-B2F6-C315785B803B}">
      <dsp:nvSpPr>
        <dsp:cNvPr id="0" name=""/>
        <dsp:cNvSpPr/>
      </dsp:nvSpPr>
      <dsp:spPr>
        <a:xfrm>
          <a:off x="0" y="360436"/>
          <a:ext cx="9289774" cy="352800"/>
        </a:xfrm>
        <a:prstGeom prst="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6D4350DF-E6AC-4E96-881C-403328C93838}">
      <dsp:nvSpPr>
        <dsp:cNvPr id="0" name=""/>
        <dsp:cNvSpPr/>
      </dsp:nvSpPr>
      <dsp:spPr>
        <a:xfrm>
          <a:off x="464488" y="153796"/>
          <a:ext cx="6502841" cy="413280"/>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5792" tIns="0" rIns="245792" bIns="0" numCol="1" spcCol="1270" anchor="ctr" anchorCtr="0">
          <a:noAutofit/>
        </a:bodyPr>
        <a:lstStyle/>
        <a:p>
          <a:pPr marL="0" lvl="0" indent="0" algn="l" defTabSz="622300">
            <a:lnSpc>
              <a:spcPct val="90000"/>
            </a:lnSpc>
            <a:spcBef>
              <a:spcPct val="0"/>
            </a:spcBef>
            <a:spcAft>
              <a:spcPct val="35000"/>
            </a:spcAft>
            <a:buNone/>
          </a:pPr>
          <a:r>
            <a:rPr lang="en-GB" sz="1400" b="0" kern="1200" dirty="0"/>
            <a:t>Same 85% consent required prior to applying for waiver to move from statutory to non-statutory trust </a:t>
          </a:r>
          <a:endParaRPr lang="en-GB" sz="1400" kern="1200" dirty="0"/>
        </a:p>
      </dsp:txBody>
      <dsp:txXfrm>
        <a:off x="484663" y="173971"/>
        <a:ext cx="6462491" cy="372930"/>
      </dsp:txXfrm>
    </dsp:sp>
    <dsp:sp modelId="{AEBEB40D-B43E-49FD-9E66-7967AA163CF5}">
      <dsp:nvSpPr>
        <dsp:cNvPr id="0" name=""/>
        <dsp:cNvSpPr/>
      </dsp:nvSpPr>
      <dsp:spPr>
        <a:xfrm>
          <a:off x="0" y="995476"/>
          <a:ext cx="9289774" cy="16317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0990" tIns="291592" rIns="720990" bIns="99568" numCol="1" spcCol="1270" anchor="t" anchorCtr="0">
          <a:noAutofit/>
        </a:bodyPr>
        <a:lstStyle/>
        <a:p>
          <a:pPr marL="114300" lvl="1" indent="-114300" algn="l" defTabSz="622300">
            <a:lnSpc>
              <a:spcPct val="90000"/>
            </a:lnSpc>
            <a:spcBef>
              <a:spcPct val="0"/>
            </a:spcBef>
            <a:spcAft>
              <a:spcPct val="15000"/>
            </a:spcAft>
            <a:buChar char="•"/>
          </a:pPr>
          <a:r>
            <a:rPr lang="en-GB" sz="1400" kern="1200"/>
            <a:t>Appropriate systems and controls </a:t>
          </a:r>
        </a:p>
        <a:p>
          <a:pPr marL="114300" lvl="1" indent="-114300" algn="l" defTabSz="622300">
            <a:lnSpc>
              <a:spcPct val="90000"/>
            </a:lnSpc>
            <a:spcBef>
              <a:spcPct val="0"/>
            </a:spcBef>
            <a:spcAft>
              <a:spcPct val="15000"/>
            </a:spcAft>
            <a:buChar char="•"/>
          </a:pPr>
          <a:r>
            <a:rPr lang="en-GB" sz="1400" kern="1200"/>
            <a:t>Appointment of a client money manager</a:t>
          </a:r>
        </a:p>
        <a:p>
          <a:pPr marL="114300" lvl="1" indent="-114300" algn="l" defTabSz="622300">
            <a:lnSpc>
              <a:spcPct val="90000"/>
            </a:lnSpc>
            <a:spcBef>
              <a:spcPct val="0"/>
            </a:spcBef>
            <a:spcAft>
              <a:spcPct val="15000"/>
            </a:spcAft>
            <a:buChar char="•"/>
          </a:pPr>
          <a:r>
            <a:rPr lang="en-GB" sz="1400" kern="1200"/>
            <a:t>Signed trust deed </a:t>
          </a:r>
        </a:p>
        <a:p>
          <a:pPr marL="114300" lvl="1" indent="-114300" algn="l" defTabSz="622300">
            <a:lnSpc>
              <a:spcPct val="90000"/>
            </a:lnSpc>
            <a:spcBef>
              <a:spcPct val="0"/>
            </a:spcBef>
            <a:spcAft>
              <a:spcPct val="15000"/>
            </a:spcAft>
            <a:buChar char="•"/>
          </a:pPr>
          <a:r>
            <a:rPr lang="en-GB" sz="1400" kern="1200" dirty="0"/>
            <a:t>Adequate resources – Higher of £50,000 or 5% regulated revenue of regulatory capital for business with retail clients </a:t>
          </a:r>
        </a:p>
        <a:p>
          <a:pPr marL="114300" lvl="1" indent="-114300" algn="l" defTabSz="622300">
            <a:lnSpc>
              <a:spcPct val="90000"/>
            </a:lnSpc>
            <a:spcBef>
              <a:spcPct val="0"/>
            </a:spcBef>
            <a:spcAft>
              <a:spcPct val="15000"/>
            </a:spcAft>
            <a:buChar char="•"/>
          </a:pPr>
          <a:r>
            <a:rPr lang="en-GB" sz="1400" kern="1200"/>
            <a:t>Procedures in place to manage credit risk arising from the operation of the NST </a:t>
          </a:r>
        </a:p>
      </dsp:txBody>
      <dsp:txXfrm>
        <a:off x="0" y="995476"/>
        <a:ext cx="9289774" cy="1631700"/>
      </dsp:txXfrm>
    </dsp:sp>
    <dsp:sp modelId="{34D1CFC7-B3D0-43AA-9766-919435EAC0F9}">
      <dsp:nvSpPr>
        <dsp:cNvPr id="0" name=""/>
        <dsp:cNvSpPr/>
      </dsp:nvSpPr>
      <dsp:spPr>
        <a:xfrm>
          <a:off x="464488" y="788836"/>
          <a:ext cx="6502841" cy="41328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5792" tIns="0" rIns="245792" bIns="0" numCol="1" spcCol="1270" anchor="ctr" anchorCtr="0">
          <a:noAutofit/>
        </a:bodyPr>
        <a:lstStyle/>
        <a:p>
          <a:pPr marL="0" lvl="0" indent="0" algn="l" defTabSz="622300">
            <a:lnSpc>
              <a:spcPct val="90000"/>
            </a:lnSpc>
            <a:spcBef>
              <a:spcPct val="0"/>
            </a:spcBef>
            <a:spcAft>
              <a:spcPct val="35000"/>
            </a:spcAft>
            <a:buNone/>
          </a:pPr>
          <a:r>
            <a:rPr lang="en-GB" sz="1400" b="0" kern="1200"/>
            <a:t>Clear requirements to meet CASS 5.4 – Non-statutory client money trust  </a:t>
          </a:r>
          <a:endParaRPr lang="en-GB" sz="1400" kern="1200"/>
        </a:p>
      </dsp:txBody>
      <dsp:txXfrm>
        <a:off x="484663" y="809011"/>
        <a:ext cx="6462491" cy="372930"/>
      </dsp:txXfrm>
    </dsp:sp>
    <dsp:sp modelId="{94FA3817-B010-4CA6-AFC2-D16EF883C178}">
      <dsp:nvSpPr>
        <dsp:cNvPr id="0" name=""/>
        <dsp:cNvSpPr/>
      </dsp:nvSpPr>
      <dsp:spPr>
        <a:xfrm>
          <a:off x="0" y="2909416"/>
          <a:ext cx="9289774" cy="3528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A6811DB-11B5-4460-AFC8-0306386D5CC2}">
      <dsp:nvSpPr>
        <dsp:cNvPr id="0" name=""/>
        <dsp:cNvSpPr/>
      </dsp:nvSpPr>
      <dsp:spPr>
        <a:xfrm>
          <a:off x="464488" y="2702776"/>
          <a:ext cx="6502841" cy="41328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5792" tIns="0" rIns="245792" bIns="0" numCol="1" spcCol="1270" anchor="ctr" anchorCtr="0">
          <a:noAutofit/>
        </a:bodyPr>
        <a:lstStyle/>
        <a:p>
          <a:pPr marL="0" lvl="0" indent="0" algn="l" defTabSz="622300">
            <a:lnSpc>
              <a:spcPct val="90000"/>
            </a:lnSpc>
            <a:spcBef>
              <a:spcPct val="0"/>
            </a:spcBef>
            <a:spcAft>
              <a:spcPct val="35000"/>
            </a:spcAft>
            <a:buNone/>
          </a:pPr>
          <a:r>
            <a:rPr lang="en-GB" sz="1400" b="0" kern="1200"/>
            <a:t>Require an auditor's letter to confirm the adequacy of systems and controls in respect of the NST environment.</a:t>
          </a:r>
          <a:endParaRPr lang="en-GB" sz="1400" kern="1200"/>
        </a:p>
      </dsp:txBody>
      <dsp:txXfrm>
        <a:off x="484663" y="2722951"/>
        <a:ext cx="6462491" cy="372930"/>
      </dsp:txXfrm>
    </dsp:sp>
    <dsp:sp modelId="{506CFE82-73D3-49AC-909E-C2411C4E620E}">
      <dsp:nvSpPr>
        <dsp:cNvPr id="0" name=""/>
        <dsp:cNvSpPr/>
      </dsp:nvSpPr>
      <dsp:spPr>
        <a:xfrm>
          <a:off x="0" y="3544456"/>
          <a:ext cx="9289774" cy="3528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EF1EEB-6F1F-4830-9F53-DF07C14ABEF4}">
      <dsp:nvSpPr>
        <dsp:cNvPr id="0" name=""/>
        <dsp:cNvSpPr/>
      </dsp:nvSpPr>
      <dsp:spPr>
        <a:xfrm>
          <a:off x="464488" y="3337816"/>
          <a:ext cx="6502841" cy="4132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5792" tIns="0" rIns="245792" bIns="0" numCol="1" spcCol="1270" anchor="ctr" anchorCtr="0">
          <a:noAutofit/>
        </a:bodyPr>
        <a:lstStyle/>
        <a:p>
          <a:pPr marL="0" lvl="0" indent="0" algn="l" defTabSz="622300">
            <a:lnSpc>
              <a:spcPct val="90000"/>
            </a:lnSpc>
            <a:spcBef>
              <a:spcPct val="0"/>
            </a:spcBef>
            <a:spcAft>
              <a:spcPct val="35000"/>
            </a:spcAft>
            <a:buNone/>
          </a:pPr>
          <a:r>
            <a:rPr lang="en-GB" sz="1400" b="0" kern="1200"/>
            <a:t>FCA view the failure to obtain an NST letter as a serious matter and expect a letter to be available for review throughout the year</a:t>
          </a:r>
          <a:endParaRPr lang="en-GB" sz="1400" kern="1200"/>
        </a:p>
      </dsp:txBody>
      <dsp:txXfrm>
        <a:off x="484663" y="3357991"/>
        <a:ext cx="6462491" cy="372930"/>
      </dsp:txXfrm>
    </dsp:sp>
    <dsp:sp modelId="{0726BA9A-9B78-4D9F-9BCF-B7D1EBE8A945}">
      <dsp:nvSpPr>
        <dsp:cNvPr id="0" name=""/>
        <dsp:cNvSpPr/>
      </dsp:nvSpPr>
      <dsp:spPr>
        <a:xfrm>
          <a:off x="0" y="4179496"/>
          <a:ext cx="9289774" cy="3528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4BC46A0-2256-4A7E-AF6E-E1B079693AD1}">
      <dsp:nvSpPr>
        <dsp:cNvPr id="0" name=""/>
        <dsp:cNvSpPr/>
      </dsp:nvSpPr>
      <dsp:spPr>
        <a:xfrm>
          <a:off x="464488" y="3972856"/>
          <a:ext cx="6502841" cy="41328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5792" tIns="0" rIns="245792" bIns="0" numCol="1" spcCol="1270" anchor="ctr" anchorCtr="0">
          <a:noAutofit/>
        </a:bodyPr>
        <a:lstStyle/>
        <a:p>
          <a:pPr marL="0" lvl="0" indent="0" algn="l" defTabSz="622300">
            <a:lnSpc>
              <a:spcPct val="90000"/>
            </a:lnSpc>
            <a:spcBef>
              <a:spcPct val="0"/>
            </a:spcBef>
            <a:spcAft>
              <a:spcPct val="35000"/>
            </a:spcAft>
            <a:buNone/>
          </a:pPr>
          <a:r>
            <a:rPr lang="en-GB" sz="1400" b="0" kern="1200"/>
            <a:t>FCA now requesting firms to move to an ST to reduce risk for consumers where an NST letter is not in place. </a:t>
          </a:r>
          <a:endParaRPr lang="en-GB" sz="1400" kern="1200"/>
        </a:p>
      </dsp:txBody>
      <dsp:txXfrm>
        <a:off x="484663" y="3993031"/>
        <a:ext cx="6462491" cy="37293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B54CCA-457C-4696-B6A0-684C4A5CA281}" type="datetimeFigureOut">
              <a:rPr lang="en-GB" smtClean="0"/>
              <a:t>20/02/2024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2E081C-DA25-4A43-8BFA-B247F7FBEDB7}" type="slidenum">
              <a:rPr lang="en-GB" smtClean="0"/>
              <a:t>‹#›</a:t>
            </a:fld>
            <a:endParaRPr lang="en-GB" dirty="0"/>
          </a:p>
        </p:txBody>
      </p:sp>
    </p:spTree>
    <p:extLst>
      <p:ext uri="{BB962C8B-B14F-4D97-AF65-F5344CB8AC3E}">
        <p14:creationId xmlns:p14="http://schemas.microsoft.com/office/powerpoint/2010/main" val="40949616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C2E081C-DA25-4A43-8BFA-B247F7FBEDB7}" type="slidenum">
              <a:rPr lang="en-GB" smtClean="0"/>
              <a:t>1</a:t>
            </a:fld>
            <a:endParaRPr lang="en-GB" dirty="0"/>
          </a:p>
        </p:txBody>
      </p:sp>
    </p:spTree>
    <p:extLst>
      <p:ext uri="{BB962C8B-B14F-4D97-AF65-F5344CB8AC3E}">
        <p14:creationId xmlns:p14="http://schemas.microsoft.com/office/powerpoint/2010/main" val="41267175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a:buAutoNum type="arabicParenR"/>
            </a:pPr>
            <a:r>
              <a:rPr lang="en-GB" sz="1200" dirty="0"/>
              <a:t>So… with that in mind -  what is the best approach ?</a:t>
            </a:r>
          </a:p>
          <a:p>
            <a:pPr marL="232943" indent="-232943">
              <a:buAutoNum type="arabicParenR"/>
            </a:pPr>
            <a:r>
              <a:rPr lang="en-GB" sz="1200" dirty="0"/>
              <a:t>Its acknowledged that firms continue to use credit write backs to clear down legacy balances but this should only occur where balances are either due and payable to the firm under the CASS 5 rules or where firms </a:t>
            </a:r>
            <a:r>
              <a:rPr lang="en-GB" sz="1200" u="sng" dirty="0"/>
              <a:t>have obtained explicit consent</a:t>
            </a:r>
            <a:r>
              <a:rPr lang="en-GB" sz="1200" dirty="0"/>
              <a:t> from the entity to write off the balance</a:t>
            </a:r>
          </a:p>
          <a:p>
            <a:pPr marL="232943" indent="-232943">
              <a:buAutoNum type="arabicParenR"/>
            </a:pPr>
            <a:r>
              <a:rPr lang="en-GB" sz="1200" dirty="0"/>
              <a:t>The FCA wants firms to be proactive by obtaining direct written confirmation that no funds are owed to a counterparty before effecting a credit write-back, rather than proceeding to effect it simply </a:t>
            </a:r>
            <a:r>
              <a:rPr lang="en-GB" sz="1200" u="sng" dirty="0"/>
              <a:t>by not hearing back.</a:t>
            </a:r>
          </a:p>
          <a:p>
            <a:pPr marL="232943" indent="-232943">
              <a:buAutoNum type="arabicParenR"/>
            </a:pPr>
            <a:r>
              <a:rPr lang="en-GB" sz="1200" u="none" dirty="0"/>
              <a:t>Please see CP 12 20 for the steps which need to be taken by brokers before carrying out a credit writeback</a:t>
            </a:r>
          </a:p>
          <a:p>
            <a:pPr marL="232943" indent="-232943">
              <a:buAutoNum type="arabicParenR"/>
            </a:pPr>
            <a:r>
              <a:rPr lang="en-GB" sz="1200" dirty="0"/>
              <a:t>The expectation is now that the amount written back would be donated to charity as a discharge of the firms fiduciary duty </a:t>
            </a:r>
          </a:p>
          <a:p>
            <a:pPr marL="232943" indent="-232943">
              <a:buAutoNum type="arabicParenR"/>
            </a:pPr>
            <a:r>
              <a:rPr lang="en-GB" sz="1200" dirty="0"/>
              <a:t>This is consistent with the approach in CASS 7 and again follows the view that the firm should not profit from the operation of the trust account in this way. </a:t>
            </a:r>
          </a:p>
          <a:p>
            <a:pPr marL="232943" indent="-232943">
              <a:buAutoNum type="arabicParenR"/>
            </a:pPr>
            <a:r>
              <a:rPr lang="en-GB" sz="1200" dirty="0"/>
              <a:t>When carrying out a credit write back there is also an expectation that this be should </a:t>
            </a:r>
            <a:r>
              <a:rPr lang="en-GB" sz="1200" dirty="0" err="1"/>
              <a:t>minuted</a:t>
            </a:r>
            <a:r>
              <a:rPr lang="en-GB" sz="1200" dirty="0"/>
              <a:t> within the board minutes or  minutes of appropriate CASS committee meetings </a:t>
            </a:r>
          </a:p>
          <a:p>
            <a:pPr marL="232943" indent="-232943">
              <a:buAutoNum type="arabicParenR"/>
            </a:pPr>
            <a:r>
              <a:rPr lang="en-GB" sz="1200" dirty="0"/>
              <a:t>Here the emphasis is in documenting the </a:t>
            </a:r>
            <a:r>
              <a:rPr lang="en-GB" sz="1200" u="sng" dirty="0"/>
              <a:t>justification clearly through a credit writeback policy </a:t>
            </a:r>
            <a:r>
              <a:rPr lang="en-GB" sz="1200" dirty="0"/>
              <a:t>and considering obtaining proper legal advice in each case.  </a:t>
            </a:r>
          </a:p>
          <a:p>
            <a:pPr marL="232943" indent="-232943">
              <a:buAutoNum type="arabicParenR"/>
            </a:pPr>
            <a:endParaRPr lang="en-GB" sz="1200" dirty="0"/>
          </a:p>
        </p:txBody>
      </p:sp>
      <p:sp>
        <p:nvSpPr>
          <p:cNvPr id="4" name="Slide Number Placeholder 3"/>
          <p:cNvSpPr>
            <a:spLocks noGrp="1"/>
          </p:cNvSpPr>
          <p:nvPr>
            <p:ph type="sldNum" sz="quarter" idx="5"/>
          </p:nvPr>
        </p:nvSpPr>
        <p:spPr/>
        <p:txBody>
          <a:bodyPr/>
          <a:lstStyle/>
          <a:p>
            <a:fld id="{5C2E081C-DA25-4A43-8BFA-B247F7FBEDB7}" type="slidenum">
              <a:rPr lang="en-GB" smtClean="0"/>
              <a:t>39</a:t>
            </a:fld>
            <a:endParaRPr lang="en-GB"/>
          </a:p>
        </p:txBody>
      </p:sp>
    </p:spTree>
    <p:extLst>
      <p:ext uri="{BB962C8B-B14F-4D97-AF65-F5344CB8AC3E}">
        <p14:creationId xmlns:p14="http://schemas.microsoft.com/office/powerpoint/2010/main" val="29522457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GB" sz="1200" dirty="0"/>
              <a:t>We often discuss the role of consolidators for CASS 5 and because we expect to see continued M&amp;A activity into 2024 the consolidation of regulated entities remains a hot topic. </a:t>
            </a:r>
          </a:p>
          <a:p>
            <a:pPr marL="228600" indent="-228600">
              <a:buAutoNum type="arabicParenR"/>
            </a:pPr>
            <a:r>
              <a:rPr lang="en-GB" sz="1200" dirty="0"/>
              <a:t>The FCA welcomes consolidators as an effective way to raise client money management standards as most consolidators move newly acquired firms into embedded group systems and procedures with robust controls</a:t>
            </a:r>
          </a:p>
          <a:p>
            <a:pPr marL="228600" indent="-228600">
              <a:buAutoNum type="arabicParenR"/>
            </a:pPr>
            <a:r>
              <a:rPr lang="en-GB" sz="1200" dirty="0"/>
              <a:t>They see that this reduces the risk and quantity of smaller non-compliant brokers in the market </a:t>
            </a:r>
          </a:p>
          <a:p>
            <a:pPr marL="228600" indent="-228600">
              <a:buAutoNum type="arabicParenR"/>
            </a:pPr>
            <a:r>
              <a:rPr lang="en-GB" sz="1200" dirty="0"/>
              <a:t>We continue to see unmodified prior year CASS opinions for newly acquired firms and we identify a significant number of breaches that should have been identified, which is in line with the views of the FCA.</a:t>
            </a:r>
          </a:p>
          <a:p>
            <a:pPr marL="228600" indent="-228600">
              <a:buAutoNum type="arabicParenR"/>
            </a:pPr>
            <a:r>
              <a:rPr lang="en-GB" sz="1200" dirty="0"/>
              <a:t>For context, we generally give maybe 1 or 2 clean opinions a year from around 130 audits so it's worth noting a clean opinion is very rare due to the inherent difficulty in being absolutely compliant with every rule at all times. </a:t>
            </a:r>
          </a:p>
          <a:p>
            <a:pPr marL="228600" indent="-228600">
              <a:buAutoNum type="arabicParenR"/>
            </a:pPr>
            <a:r>
              <a:rPr lang="en-GB" sz="1200" dirty="0"/>
              <a:t>So, there can be benefits of </a:t>
            </a:r>
            <a:r>
              <a:rPr lang="en-GB" sz="1200" u="sng" dirty="0"/>
              <a:t>consolidators in the marketplace, but t</a:t>
            </a:r>
            <a:r>
              <a:rPr lang="en-GB" sz="1200" dirty="0"/>
              <a:t>his can create issues in making sure client money is transferred correctly </a:t>
            </a:r>
          </a:p>
          <a:p>
            <a:pPr marL="228600" indent="-228600">
              <a:buAutoNum type="arabicParenR"/>
            </a:pPr>
            <a:r>
              <a:rPr lang="en-GB" sz="1200" dirty="0"/>
              <a:t>Especially where there is a move from a statutory to a non-statutory trust account as that bears a higher risk for clients due to the possibility of funding client balances.</a:t>
            </a:r>
          </a:p>
          <a:p>
            <a:endParaRPr lang="en-GB" dirty="0"/>
          </a:p>
          <a:p>
            <a:endParaRPr lang="en-GB" dirty="0"/>
          </a:p>
        </p:txBody>
      </p:sp>
      <p:sp>
        <p:nvSpPr>
          <p:cNvPr id="4" name="Slide Number Placeholder 3"/>
          <p:cNvSpPr>
            <a:spLocks noGrp="1"/>
          </p:cNvSpPr>
          <p:nvPr>
            <p:ph type="sldNum" sz="quarter" idx="5"/>
          </p:nvPr>
        </p:nvSpPr>
        <p:spPr/>
        <p:txBody>
          <a:bodyPr/>
          <a:lstStyle/>
          <a:p>
            <a:fld id="{5C2E081C-DA25-4A43-8BFA-B247F7FBEDB7}" type="slidenum">
              <a:rPr lang="en-GB" smtClean="0"/>
              <a:t>41</a:t>
            </a:fld>
            <a:endParaRPr lang="en-GB"/>
          </a:p>
        </p:txBody>
      </p:sp>
    </p:spTree>
    <p:extLst>
      <p:ext uri="{BB962C8B-B14F-4D97-AF65-F5344CB8AC3E}">
        <p14:creationId xmlns:p14="http://schemas.microsoft.com/office/powerpoint/2010/main" val="38043186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a:buAutoNum type="arabicParenR"/>
            </a:pPr>
            <a:r>
              <a:rPr lang="en-GB" sz="1200" dirty="0"/>
              <a:t>Firms often make transfers of client money following an acquisition from the acquired entity into their own trust environment</a:t>
            </a:r>
          </a:p>
          <a:p>
            <a:pPr marL="232943" indent="-232943" defTabSz="931774">
              <a:buFontTx/>
              <a:buAutoNum type="arabicParenR"/>
              <a:defRPr/>
            </a:pPr>
            <a:r>
              <a:rPr lang="en-GB" sz="1200" dirty="0"/>
              <a:t>We understand that Groups want to complete this process of consolidating as quickly and as efficiently as possible to reduce the regulatory burden but there is a risk that client money is transferred incorrectly. </a:t>
            </a:r>
          </a:p>
          <a:p>
            <a:pPr marL="232943" indent="-232943" defTabSz="931774">
              <a:buFontTx/>
              <a:buAutoNum type="arabicParenR"/>
              <a:defRPr/>
            </a:pPr>
            <a:r>
              <a:rPr lang="en-GB" sz="1200" dirty="0"/>
              <a:t>The FCA want to ensure </a:t>
            </a:r>
            <a:r>
              <a:rPr lang="en-GB" sz="1200" u="sng" dirty="0"/>
              <a:t>clients receive appropriate communication </a:t>
            </a:r>
            <a:r>
              <a:rPr lang="en-GB" sz="1200" dirty="0"/>
              <a:t>relating to how their money is held so they expect consent from a threshold of 85% of clients before applying for a waiver to transfer money between environments</a:t>
            </a:r>
          </a:p>
          <a:p>
            <a:pPr marL="232943" indent="-232943" defTabSz="931774">
              <a:buFontTx/>
              <a:buAutoNum type="arabicParenR"/>
              <a:defRPr/>
            </a:pPr>
            <a:r>
              <a:rPr lang="en-GB" sz="1200" dirty="0"/>
              <a:t>We know this is difficult to achieve.</a:t>
            </a:r>
          </a:p>
          <a:p>
            <a:pPr marL="232943" indent="-232943" defTabSz="931774">
              <a:buFontTx/>
              <a:buAutoNum type="arabicParenR"/>
              <a:defRPr/>
            </a:pPr>
            <a:r>
              <a:rPr lang="en-GB" sz="1200" dirty="0"/>
              <a:t>But if consent from at least 85% of clients is not obtained before a transfer between environments, it is a breach of trust law – and the transfer of client money is treated as being outside of the CASS 5 rules</a:t>
            </a:r>
          </a:p>
          <a:p>
            <a:pPr marL="232943" indent="-232943">
              <a:buAutoNum type="arabicParenR"/>
            </a:pPr>
            <a:r>
              <a:rPr lang="en-GB" sz="1200" dirty="0"/>
              <a:t>Now the simplest solution is to include clear terms within your consumer TOBAs to explain that money may be moved in the event of a consolidation of the client money environment. </a:t>
            </a:r>
          </a:p>
          <a:p>
            <a:pPr marL="232943" indent="-232943">
              <a:buAutoNum type="arabicParenR"/>
            </a:pPr>
            <a:r>
              <a:rPr lang="en-GB" sz="1200" dirty="0"/>
              <a:t>If this is communicated to clients via a TOBA it should be </a:t>
            </a:r>
            <a:r>
              <a:rPr lang="en-GB" sz="1200" u="sng" dirty="0"/>
              <a:t>clear rather than hidden in the small print, consider re-emphasising the point via a covering letter to the TOBA</a:t>
            </a:r>
            <a:endParaRPr lang="en-GB" sz="1200" dirty="0"/>
          </a:p>
          <a:p>
            <a:pPr marL="232943" indent="-232943">
              <a:buAutoNum type="arabicParenR"/>
            </a:pPr>
            <a:r>
              <a:rPr lang="en-GB" sz="1200" dirty="0"/>
              <a:t>Where there is any doubt to the ability to obtain 85% of clients consent, the best practice is to move renewals into the new environment and run off the old balances, before closing the client money account and cancelling the firms permissions. </a:t>
            </a:r>
          </a:p>
          <a:p>
            <a:pPr marL="228600" indent="-228600">
              <a:buAutoNum type="arabicParenR"/>
            </a:pPr>
            <a:endParaRPr lang="en-GB" dirty="0"/>
          </a:p>
          <a:p>
            <a:pPr marL="228600" indent="-228600">
              <a:buAutoNum type="arabicParenR"/>
            </a:pPr>
            <a:endParaRPr lang="en-GB" dirty="0"/>
          </a:p>
        </p:txBody>
      </p:sp>
      <p:sp>
        <p:nvSpPr>
          <p:cNvPr id="4" name="Slide Number Placeholder 3"/>
          <p:cNvSpPr>
            <a:spLocks noGrp="1"/>
          </p:cNvSpPr>
          <p:nvPr>
            <p:ph type="sldNum" sz="quarter" idx="5"/>
          </p:nvPr>
        </p:nvSpPr>
        <p:spPr/>
        <p:txBody>
          <a:bodyPr/>
          <a:lstStyle/>
          <a:p>
            <a:fld id="{5C2E081C-DA25-4A43-8BFA-B247F7FBEDB7}" type="slidenum">
              <a:rPr lang="en-GB" smtClean="0"/>
              <a:t>42</a:t>
            </a:fld>
            <a:endParaRPr lang="en-GB"/>
          </a:p>
        </p:txBody>
      </p:sp>
    </p:spTree>
    <p:extLst>
      <p:ext uri="{BB962C8B-B14F-4D97-AF65-F5344CB8AC3E}">
        <p14:creationId xmlns:p14="http://schemas.microsoft.com/office/powerpoint/2010/main" val="859281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a:buAutoNum type="arabicParenR"/>
            </a:pPr>
            <a:r>
              <a:rPr lang="en-GB" dirty="0"/>
              <a:t>Lastly – we would like to touch on the requirements when moving from a statutory trust to a non-statutory trust account</a:t>
            </a:r>
          </a:p>
          <a:p>
            <a:pPr marL="232943" indent="-232943">
              <a:buAutoNum type="arabicParenR"/>
            </a:pPr>
            <a:r>
              <a:rPr lang="en-GB" dirty="0"/>
              <a:t>Again this is because of the increased risk to clients - there is the same requirement for informed consent before moving client money to an NST account. </a:t>
            </a:r>
          </a:p>
          <a:p>
            <a:pPr marL="232943" indent="-232943">
              <a:buAutoNum type="arabicParenR"/>
            </a:pPr>
            <a:r>
              <a:rPr lang="en-GB" dirty="0"/>
              <a:t>The firm must demonstrate it meets the requirements of CASS 5.4 before transferring any money </a:t>
            </a:r>
          </a:p>
          <a:p>
            <a:pPr marL="232943" indent="-232943">
              <a:buAutoNum type="arabicParenR"/>
            </a:pPr>
            <a:r>
              <a:rPr lang="en-GB" dirty="0"/>
              <a:t>And these are the key areas we focus on – list above</a:t>
            </a:r>
          </a:p>
          <a:p>
            <a:pPr marL="232943" indent="-232943">
              <a:buAutoNum type="arabicParenR"/>
            </a:pPr>
            <a:r>
              <a:rPr lang="en-GB" dirty="0"/>
              <a:t>We would also review credit control procedures and suspense accounts to document our assessment of credit risk </a:t>
            </a:r>
          </a:p>
          <a:p>
            <a:pPr marL="232943" indent="-232943">
              <a:buAutoNum type="arabicParenR"/>
            </a:pPr>
            <a:r>
              <a:rPr lang="en-GB" dirty="0"/>
              <a:t>As a reminder an auditors NST confirmation letter is required to confirm adequate systems and controls are in place. If we issue an adverse CASS audit opinion, we will not issue the NST letter. </a:t>
            </a:r>
          </a:p>
          <a:p>
            <a:pPr marL="232943" indent="-232943">
              <a:buAutoNum type="arabicParenR"/>
            </a:pPr>
            <a:r>
              <a:rPr lang="en-GB" dirty="0"/>
              <a:t>If an NST confirmation letter is not obtained -  the FCA view this as a serious matter and expect all relevant breaches to be rectified as soon as possible before asking an auditor to renew the NST letter.  Firms will need to inform the FCA that there is no NST letter in place through the RMAR-C form, which will likely lead to engagement from the FCA.</a:t>
            </a:r>
          </a:p>
          <a:p>
            <a:pPr marL="0" indent="0">
              <a:buNone/>
            </a:pPr>
            <a:endParaRPr lang="en-GB" dirty="0"/>
          </a:p>
          <a:p>
            <a:endParaRPr lang="en-GB" dirty="0"/>
          </a:p>
          <a:p>
            <a:pPr marL="0" indent="0">
              <a:buNone/>
            </a:pPr>
            <a:endParaRPr lang="en-GB" dirty="0"/>
          </a:p>
        </p:txBody>
      </p:sp>
      <p:sp>
        <p:nvSpPr>
          <p:cNvPr id="4" name="Slide Number Placeholder 3"/>
          <p:cNvSpPr>
            <a:spLocks noGrp="1"/>
          </p:cNvSpPr>
          <p:nvPr>
            <p:ph type="sldNum" sz="quarter" idx="5"/>
          </p:nvPr>
        </p:nvSpPr>
        <p:spPr/>
        <p:txBody>
          <a:bodyPr/>
          <a:lstStyle/>
          <a:p>
            <a:fld id="{5C2E081C-DA25-4A43-8BFA-B247F7FBEDB7}" type="slidenum">
              <a:rPr lang="en-GB" smtClean="0"/>
              <a:t>43</a:t>
            </a:fld>
            <a:endParaRPr lang="en-GB"/>
          </a:p>
        </p:txBody>
      </p:sp>
    </p:spTree>
    <p:extLst>
      <p:ext uri="{BB962C8B-B14F-4D97-AF65-F5344CB8AC3E}">
        <p14:creationId xmlns:p14="http://schemas.microsoft.com/office/powerpoint/2010/main" val="23754631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conclusion, there are several areas of client money management that are high up on the regulatory radar.</a:t>
            </a:r>
          </a:p>
          <a:p>
            <a:endParaRPr lang="en-GB" dirty="0"/>
          </a:p>
          <a:p>
            <a:pPr marL="228600" indent="-228600">
              <a:buAutoNum type="arabicPeriod"/>
            </a:pPr>
            <a:r>
              <a:rPr lang="en-GB" dirty="0"/>
              <a:t>Ensure you fully understand the figures that make up reports forming the CMC’s to ensure completeness of balances</a:t>
            </a:r>
          </a:p>
          <a:p>
            <a:pPr marL="228600" indent="-228600">
              <a:buAutoNum type="arabicPeriod"/>
            </a:pPr>
            <a:r>
              <a:rPr lang="en-GB" dirty="0"/>
              <a:t>If you need guidance on completing a risk and controls matrix, please ask us and we can direct you to the guidance on our website</a:t>
            </a:r>
          </a:p>
          <a:p>
            <a:pPr marL="228600" indent="-228600">
              <a:buAutoNum type="arabicPeriod"/>
            </a:pPr>
            <a:r>
              <a:rPr lang="en-GB" dirty="0"/>
              <a:t>Ensure ACTUAL consent is obtained before effecting a CWB, and if not, obtain proper legal advice</a:t>
            </a:r>
          </a:p>
          <a:p>
            <a:pPr marL="228600" indent="-228600">
              <a:buAutoNum type="arabicPeriod"/>
            </a:pPr>
            <a:r>
              <a:rPr lang="en-GB" dirty="0"/>
              <a:t>Consider how best to communicate changes in client money environment to your client base to avoid any issues</a:t>
            </a:r>
          </a:p>
          <a:p>
            <a:endParaRPr lang="en-GB" dirty="0"/>
          </a:p>
        </p:txBody>
      </p:sp>
      <p:sp>
        <p:nvSpPr>
          <p:cNvPr id="4" name="Slide Number Placeholder 3"/>
          <p:cNvSpPr>
            <a:spLocks noGrp="1"/>
          </p:cNvSpPr>
          <p:nvPr>
            <p:ph type="sldNum" sz="quarter" idx="5"/>
          </p:nvPr>
        </p:nvSpPr>
        <p:spPr/>
        <p:txBody>
          <a:bodyPr/>
          <a:lstStyle/>
          <a:p>
            <a:fld id="{5C2E081C-DA25-4A43-8BFA-B247F7FBEDB7}" type="slidenum">
              <a:rPr lang="en-GB" smtClean="0"/>
              <a:t>44</a:t>
            </a:fld>
            <a:endParaRPr lang="en-GB"/>
          </a:p>
        </p:txBody>
      </p:sp>
    </p:spTree>
    <p:extLst>
      <p:ext uri="{BB962C8B-B14F-4D97-AF65-F5344CB8AC3E}">
        <p14:creationId xmlns:p14="http://schemas.microsoft.com/office/powerpoint/2010/main" val="1454480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a:buAutoNum type="arabicParenR"/>
            </a:pPr>
            <a:r>
              <a:rPr lang="en-GB" dirty="0"/>
              <a:t>Good morning - Today we would like to talk through some key areas for CASS 5 as highlighted in our conversations with the FCA, and from our audit work in 2023 </a:t>
            </a:r>
          </a:p>
          <a:p>
            <a:pPr marL="232943" indent="-232943">
              <a:buAutoNum type="arabicParenR"/>
            </a:pPr>
            <a:r>
              <a:rPr lang="en-GB" dirty="0"/>
              <a:t>Hopefully this will help you to avoid some common pitfalls for your upcoming CASS audits in 2024 </a:t>
            </a:r>
          </a:p>
          <a:p>
            <a:pPr marL="0" indent="0">
              <a:buNone/>
            </a:pPr>
            <a:endParaRPr lang="en-GB" dirty="0"/>
          </a:p>
          <a:p>
            <a:pPr marL="0" indent="0">
              <a:buNone/>
            </a:pPr>
            <a:endParaRPr lang="en-GB" dirty="0"/>
          </a:p>
        </p:txBody>
      </p:sp>
      <p:sp>
        <p:nvSpPr>
          <p:cNvPr id="4" name="Slide Number Placeholder 3"/>
          <p:cNvSpPr>
            <a:spLocks noGrp="1"/>
          </p:cNvSpPr>
          <p:nvPr>
            <p:ph type="sldNum" sz="quarter" idx="5"/>
          </p:nvPr>
        </p:nvSpPr>
        <p:spPr/>
        <p:txBody>
          <a:bodyPr/>
          <a:lstStyle/>
          <a:p>
            <a:fld id="{5C2E081C-DA25-4A43-8BFA-B247F7FBEDB7}" type="slidenum">
              <a:rPr lang="en-GB" smtClean="0"/>
              <a:t>29</a:t>
            </a:fld>
            <a:endParaRPr lang="en-GB"/>
          </a:p>
        </p:txBody>
      </p:sp>
    </p:spTree>
    <p:extLst>
      <p:ext uri="{BB962C8B-B14F-4D97-AF65-F5344CB8AC3E}">
        <p14:creationId xmlns:p14="http://schemas.microsoft.com/office/powerpoint/2010/main" val="3571758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a:buAutoNum type="arabicParenR"/>
            </a:pPr>
            <a:r>
              <a:rPr lang="en-GB" dirty="0"/>
              <a:t>Every six months we hold meetings with the FCA to discuss key issues and internally we discuss any contentious areas we identify from our work on CASS 5 audits.</a:t>
            </a:r>
          </a:p>
          <a:p>
            <a:pPr marL="232943" indent="-232943">
              <a:buAutoNum type="arabicParenR"/>
            </a:pPr>
            <a:r>
              <a:rPr lang="en-GB" dirty="0"/>
              <a:t>From those discussions the areas we would like to cover today are:</a:t>
            </a:r>
          </a:p>
          <a:p>
            <a:pPr marL="698830" lvl="1" indent="-232943">
              <a:buAutoNum type="arabicParenR"/>
            </a:pPr>
            <a:r>
              <a:rPr lang="en-GB" dirty="0"/>
              <a:t>Most common area of breaches we see in our audit work</a:t>
            </a:r>
          </a:p>
          <a:p>
            <a:pPr marL="698830" lvl="1" indent="-232943">
              <a:buAutoNum type="arabicParenR"/>
            </a:pPr>
            <a:r>
              <a:rPr lang="en-GB" dirty="0"/>
              <a:t>With a focus on using the reconciliation to monitor funded balances</a:t>
            </a:r>
          </a:p>
          <a:p>
            <a:pPr marL="698830" lvl="1" indent="-232943">
              <a:buAutoNum type="arabicParenR"/>
            </a:pPr>
            <a:r>
              <a:rPr lang="en-GB" dirty="0"/>
              <a:t>We get pushback from clients on this regularly so want to provide some context around the FCA’s view</a:t>
            </a:r>
          </a:p>
          <a:p>
            <a:pPr marL="698830" lvl="1" indent="-232943">
              <a:buAutoNum type="arabicParenR"/>
            </a:pPr>
            <a:r>
              <a:rPr lang="en-GB" dirty="0"/>
              <a:t>Most important issue on the FCA’s radar at the moment</a:t>
            </a:r>
          </a:p>
          <a:p>
            <a:pPr marL="698830" lvl="1" indent="-232943">
              <a:buAutoNum type="arabicParenR"/>
            </a:pPr>
            <a:r>
              <a:rPr lang="en-GB" dirty="0"/>
              <a:t>Last two are on transferring client money between environments and in particular moving from Stat Trust to Non Stat Trust account</a:t>
            </a:r>
          </a:p>
          <a:p>
            <a:pPr marL="465887" lvl="1"/>
            <a:endParaRPr lang="en-GB" dirty="0"/>
          </a:p>
          <a:p>
            <a:pPr marL="698830" lvl="1" indent="-232943">
              <a:buAutoNum type="arabicParenR"/>
            </a:pPr>
            <a:endParaRPr lang="en-GB" dirty="0"/>
          </a:p>
          <a:p>
            <a:pPr marL="232943" indent="-232943">
              <a:buAutoNum type="arabicParenR"/>
            </a:pPr>
            <a:endParaRPr lang="en-GB" dirty="0"/>
          </a:p>
          <a:p>
            <a:pPr marL="232943" indent="-232943">
              <a:buAutoNum type="arabicParenR"/>
            </a:pPr>
            <a:endParaRPr lang="en-GB" dirty="0"/>
          </a:p>
          <a:p>
            <a:pPr marL="457200" lvl="1" indent="0">
              <a:buNone/>
            </a:pPr>
            <a:endParaRPr lang="en-GB" dirty="0"/>
          </a:p>
          <a:p>
            <a:pPr marL="685800" lvl="1" indent="-228600">
              <a:buAutoNum type="arabicParenR"/>
            </a:pPr>
            <a:endParaRPr lang="en-GB" dirty="0"/>
          </a:p>
          <a:p>
            <a:pPr marL="228600" indent="-228600">
              <a:buAutoNum type="arabicParenR"/>
            </a:pPr>
            <a:endParaRPr lang="en-GB" dirty="0"/>
          </a:p>
          <a:p>
            <a:pPr marL="228600" indent="-228600">
              <a:buAutoNum type="arabicParenR"/>
            </a:pP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5C2E081C-DA25-4A43-8BFA-B247F7FBEDB7}" type="slidenum">
              <a:rPr lang="en-GB" smtClean="0"/>
              <a:t>30</a:t>
            </a:fld>
            <a:endParaRPr lang="en-GB"/>
          </a:p>
        </p:txBody>
      </p:sp>
    </p:spTree>
    <p:extLst>
      <p:ext uri="{BB962C8B-B14F-4D97-AF65-F5344CB8AC3E}">
        <p14:creationId xmlns:p14="http://schemas.microsoft.com/office/powerpoint/2010/main" val="471594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C2E081C-DA25-4A43-8BFA-B247F7FBEDB7}" type="slidenum">
              <a:rPr lang="en-GB" smtClean="0"/>
              <a:t>31</a:t>
            </a:fld>
            <a:endParaRPr lang="en-GB" dirty="0"/>
          </a:p>
        </p:txBody>
      </p:sp>
    </p:spTree>
    <p:extLst>
      <p:ext uri="{BB962C8B-B14F-4D97-AF65-F5344CB8AC3E}">
        <p14:creationId xmlns:p14="http://schemas.microsoft.com/office/powerpoint/2010/main" val="3433770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a:buAutoNum type="arabicParenR"/>
            </a:pPr>
            <a:r>
              <a:rPr lang="en-GB" sz="1200" dirty="0"/>
              <a:t>The first area we would like to touch on is the client money calculation</a:t>
            </a:r>
          </a:p>
          <a:p>
            <a:pPr marL="232943" indent="-232943">
              <a:buAutoNum type="arabicParenR"/>
            </a:pPr>
            <a:r>
              <a:rPr lang="en-GB" sz="1200" dirty="0"/>
              <a:t>Most of you are very good at this, But the FCA continue to see errors in client money calculations they review and that is consistent with our experience as auditors</a:t>
            </a:r>
          </a:p>
          <a:p>
            <a:pPr marL="232943" indent="-232943">
              <a:buAutoNum type="arabicParenR"/>
            </a:pPr>
            <a:r>
              <a:rPr lang="en-GB" sz="1200" dirty="0"/>
              <a:t>The issues we tend to see relate to the completeness of the CMC so it's important that all insurance related balances are included – with best practice being to tick items off against the broking system TB </a:t>
            </a:r>
          </a:p>
          <a:p>
            <a:pPr marL="232943" indent="-232943">
              <a:buAutoNum type="arabicParenR"/>
            </a:pPr>
            <a:r>
              <a:rPr lang="en-GB" sz="1200" dirty="0"/>
              <a:t>Other issues we encounter typically stem from where there is not a strong understanding of system generated reports – It is really important to make sure you understand how systems have been configured and exactly what data is included in individual reports.</a:t>
            </a:r>
          </a:p>
          <a:p>
            <a:pPr marL="232943" indent="-232943">
              <a:buAutoNum type="arabicParenR"/>
            </a:pPr>
            <a:r>
              <a:rPr lang="en-GB" sz="1200" dirty="0"/>
              <a:t>For example -  we sometimes see unearned commission not being correctly calculated or omitted entirely</a:t>
            </a:r>
          </a:p>
          <a:p>
            <a:pPr marL="232943" marR="0" lvl="0" indent="-232943" algn="l" defTabSz="914400" rtl="0" eaLnBrk="1" fontAlgn="auto" latinLnBrk="0" hangingPunct="1">
              <a:lnSpc>
                <a:spcPct val="100000"/>
              </a:lnSpc>
              <a:spcBef>
                <a:spcPts val="0"/>
              </a:spcBef>
              <a:spcAft>
                <a:spcPts val="0"/>
              </a:spcAft>
              <a:buClrTx/>
              <a:buSzTx/>
              <a:buFontTx/>
              <a:buAutoNum type="arabicParenR"/>
              <a:tabLst/>
              <a:defRPr/>
            </a:pPr>
            <a:r>
              <a:rPr lang="en-GB" sz="1200" dirty="0"/>
              <a:t>We also continue to see mid-month transfers that aren’t supported by a client money calculation. </a:t>
            </a:r>
          </a:p>
          <a:p>
            <a:pPr marL="232943" marR="0" lvl="0" indent="-232943" algn="l" defTabSz="914400" rtl="0" eaLnBrk="1" fontAlgn="auto" latinLnBrk="0" hangingPunct="1">
              <a:lnSpc>
                <a:spcPct val="100000"/>
              </a:lnSpc>
              <a:spcBef>
                <a:spcPts val="0"/>
              </a:spcBef>
              <a:spcAft>
                <a:spcPts val="0"/>
              </a:spcAft>
              <a:buClrTx/>
              <a:buSzTx/>
              <a:buFontTx/>
              <a:buAutoNum type="arabicParenR"/>
              <a:tabLst/>
              <a:defRPr/>
            </a:pPr>
            <a:r>
              <a:rPr lang="en-GB" sz="1200" dirty="0"/>
              <a:t>The point we want to reiterate is that earned commission can be withdrawn as often as the firm would like as long as it follows a properly completed client money calculation. – often this withdrawal is carried out by transferring an amount based on a realised brokerage report, instead of a full CMC.</a:t>
            </a:r>
          </a:p>
          <a:p>
            <a:pPr marL="232943" indent="-232943">
              <a:buAutoNum type="arabicParenR"/>
            </a:pPr>
            <a:r>
              <a:rPr lang="en-GB" sz="1200" dirty="0"/>
              <a:t>This was highlighted by the FCA where there is a focus on firms nearing failure that might need to access profits more regularly – which is something we will come back to when we talk about credit writebacks </a:t>
            </a:r>
          </a:p>
          <a:p>
            <a:pPr marL="232943" indent="-232943">
              <a:buAutoNum type="arabicParenR"/>
            </a:pPr>
            <a:endParaRPr lang="en-GB" sz="1200" dirty="0"/>
          </a:p>
          <a:p>
            <a:pPr marL="232943" indent="-232943">
              <a:buAutoNum type="arabicParenR"/>
            </a:pPr>
            <a:endParaRPr lang="en-GB" sz="1200" dirty="0"/>
          </a:p>
        </p:txBody>
      </p:sp>
      <p:sp>
        <p:nvSpPr>
          <p:cNvPr id="4" name="Slide Number Placeholder 3"/>
          <p:cNvSpPr>
            <a:spLocks noGrp="1"/>
          </p:cNvSpPr>
          <p:nvPr>
            <p:ph type="sldNum" sz="quarter" idx="5"/>
          </p:nvPr>
        </p:nvSpPr>
        <p:spPr/>
        <p:txBody>
          <a:bodyPr/>
          <a:lstStyle/>
          <a:p>
            <a:fld id="{5C2E081C-DA25-4A43-8BFA-B247F7FBEDB7}" type="slidenum">
              <a:rPr lang="en-GB" smtClean="0"/>
              <a:t>32</a:t>
            </a:fld>
            <a:endParaRPr lang="en-GB"/>
          </a:p>
        </p:txBody>
      </p:sp>
    </p:spTree>
    <p:extLst>
      <p:ext uri="{BB962C8B-B14F-4D97-AF65-F5344CB8AC3E}">
        <p14:creationId xmlns:p14="http://schemas.microsoft.com/office/powerpoint/2010/main" val="2350855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C2E081C-DA25-4A43-8BFA-B247F7FBEDB7}" type="slidenum">
              <a:rPr lang="en-GB" smtClean="0"/>
              <a:t>33</a:t>
            </a:fld>
            <a:endParaRPr lang="en-GB"/>
          </a:p>
        </p:txBody>
      </p:sp>
    </p:spTree>
    <p:extLst>
      <p:ext uri="{BB962C8B-B14F-4D97-AF65-F5344CB8AC3E}">
        <p14:creationId xmlns:p14="http://schemas.microsoft.com/office/powerpoint/2010/main" val="341275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a:buAutoNum type="arabicParenR"/>
            </a:pPr>
            <a:r>
              <a:rPr lang="en-GB" dirty="0"/>
              <a:t>Next up is the client by client reconciliation </a:t>
            </a:r>
          </a:p>
          <a:p>
            <a:pPr marL="232943" indent="-232943">
              <a:buAutoNum type="arabicParenR"/>
            </a:pPr>
            <a:r>
              <a:rPr lang="en-GB" dirty="0"/>
              <a:t>We find that there is sometimes not a clear understanding of how to prepare this reconciliation from the respective broking system – which results in breaches</a:t>
            </a:r>
          </a:p>
          <a:p>
            <a:pPr marL="232943" indent="-232943">
              <a:buAutoNum type="arabicParenR"/>
            </a:pPr>
            <a:r>
              <a:rPr lang="en-GB" dirty="0"/>
              <a:t>The client by client rec is a </a:t>
            </a:r>
            <a:r>
              <a:rPr lang="en-GB" u="sng" dirty="0"/>
              <a:t>critical document </a:t>
            </a:r>
            <a:r>
              <a:rPr lang="en-GB" dirty="0"/>
              <a:t>in ensuring client money can be re-distributed efficiently if required, this goes right to the heart of the insolvency mindset of the CASS rules – but another benefit is that it is also useful for monitoring funded balances and demonstrates controls surrounding the client money environment are operating correctly</a:t>
            </a:r>
          </a:p>
          <a:p>
            <a:pPr marL="232943" indent="-232943">
              <a:buAutoNum type="arabicParenR"/>
            </a:pPr>
            <a:r>
              <a:rPr lang="en-GB" dirty="0"/>
              <a:t>Firms have to show the ability to perform a client by client rec, so doing this annually is sufficient, but client with the best client money environments typically do this rec each month as part of the CMC work</a:t>
            </a:r>
          </a:p>
          <a:p>
            <a:pPr marL="232943" indent="-232943">
              <a:buAutoNum type="arabicParenR"/>
            </a:pPr>
            <a:r>
              <a:rPr lang="en-GB" dirty="0"/>
              <a:t>There is also an increased interest from the FCA in bad debt provisioning and, in particular, for funded bad debt. If the FCA see recurring breaches in this area, it is highly likely they will engage with the firm by way of an investigation.</a:t>
            </a:r>
          </a:p>
          <a:p>
            <a:pPr marL="232943" indent="-232943">
              <a:buAutoNum type="arabicParenR"/>
            </a:pPr>
            <a:r>
              <a:rPr lang="en-GB" dirty="0"/>
              <a:t>The FCA expect to see robust evidence of recoverability to support any unprovided balances</a:t>
            </a:r>
          </a:p>
          <a:p>
            <a:pPr marL="232943" indent="-232943">
              <a:buAutoNum type="arabicParenR"/>
            </a:pPr>
            <a:r>
              <a:rPr lang="en-GB" dirty="0"/>
              <a:t>In our experience its quite difficult to ensure that funding isn’t taking place, for clients who operate a statutory trust account. The client by client reconciliation is a really useful tool to evidence that the controls are effective and to review for funded balances so they can be corrected if necessary. </a:t>
            </a:r>
          </a:p>
          <a:p>
            <a:pPr marL="0" indent="0">
              <a:buNone/>
            </a:pPr>
            <a:endParaRPr lang="en-GB" dirty="0"/>
          </a:p>
          <a:p>
            <a:pPr marL="228600" indent="-228600">
              <a:buAutoNum type="arabicParenR"/>
            </a:pPr>
            <a:endParaRPr lang="en-GB" dirty="0"/>
          </a:p>
          <a:p>
            <a:pPr marL="228600" indent="-228600">
              <a:buAutoNum type="arabicParenR"/>
            </a:pPr>
            <a:endParaRPr lang="en-GB" dirty="0"/>
          </a:p>
        </p:txBody>
      </p:sp>
      <p:sp>
        <p:nvSpPr>
          <p:cNvPr id="4" name="Slide Number Placeholder 3"/>
          <p:cNvSpPr>
            <a:spLocks noGrp="1"/>
          </p:cNvSpPr>
          <p:nvPr>
            <p:ph type="sldNum" sz="quarter" idx="5"/>
          </p:nvPr>
        </p:nvSpPr>
        <p:spPr/>
        <p:txBody>
          <a:bodyPr/>
          <a:lstStyle/>
          <a:p>
            <a:fld id="{5C2E081C-DA25-4A43-8BFA-B247F7FBEDB7}" type="slidenum">
              <a:rPr lang="en-GB" smtClean="0"/>
              <a:t>34</a:t>
            </a:fld>
            <a:endParaRPr lang="en-GB"/>
          </a:p>
        </p:txBody>
      </p:sp>
    </p:spTree>
    <p:extLst>
      <p:ext uri="{BB962C8B-B14F-4D97-AF65-F5344CB8AC3E}">
        <p14:creationId xmlns:p14="http://schemas.microsoft.com/office/powerpoint/2010/main" val="3430852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a:buAutoNum type="arabicParenR"/>
            </a:pPr>
            <a:r>
              <a:rPr lang="en-GB" dirty="0"/>
              <a:t>Firms are required to have a CASS Risk mapping document in place .</a:t>
            </a:r>
          </a:p>
          <a:p>
            <a:pPr marL="232943" indent="-232943">
              <a:buAutoNum type="arabicParenR"/>
            </a:pPr>
            <a:r>
              <a:rPr lang="en-GB" dirty="0"/>
              <a:t>So essentially this is a record of the controls in place to mitigate the risk of non-compliance with each individual CASS requirement</a:t>
            </a:r>
          </a:p>
          <a:p>
            <a:pPr marL="232943" indent="-232943">
              <a:buAutoNum type="arabicParenR"/>
            </a:pPr>
            <a:r>
              <a:rPr lang="en-GB" dirty="0"/>
              <a:t>The FCA has been consistent on their view that an up to date risk and controls matrix is key to maintaining the </a:t>
            </a:r>
            <a:r>
              <a:rPr lang="en-GB" u="sng" dirty="0"/>
              <a:t>client money environment under principle 10 </a:t>
            </a:r>
            <a:r>
              <a:rPr lang="en-GB" dirty="0"/>
              <a:t>and in ensuring adequate protection for clients assets. </a:t>
            </a:r>
          </a:p>
          <a:p>
            <a:pPr marL="232943" indent="-232943">
              <a:buAutoNum type="arabicParenR"/>
            </a:pPr>
            <a:r>
              <a:rPr lang="en-GB" dirty="0"/>
              <a:t>If you don’t have this document in place </a:t>
            </a:r>
            <a:r>
              <a:rPr lang="en-GB" u="sng" dirty="0"/>
              <a:t>it is recorded as a breach</a:t>
            </a:r>
            <a:endParaRPr lang="en-GB" dirty="0"/>
          </a:p>
          <a:p>
            <a:pPr marL="232943" indent="-232943">
              <a:buAutoNum type="arabicParenR"/>
            </a:pPr>
            <a:r>
              <a:rPr lang="en-GB" dirty="0"/>
              <a:t>We still receive some challenge on this point from clients so we wanted to reiterate this is the regulators view, despite it not being explicitly included within the CASS 5 rules</a:t>
            </a:r>
          </a:p>
          <a:p>
            <a:pPr marL="232943" indent="-232943">
              <a:buAutoNum type="arabicParenR"/>
            </a:pPr>
            <a:r>
              <a:rPr lang="en-GB" dirty="0"/>
              <a:t>The expectation is also for this mapping document to be current and therefore reviewed on </a:t>
            </a:r>
            <a:r>
              <a:rPr lang="en-GB" u="sng" dirty="0"/>
              <a:t>at least an annual basis</a:t>
            </a:r>
            <a:endParaRPr lang="en-GB" dirty="0"/>
          </a:p>
          <a:p>
            <a:pPr marL="0" indent="0">
              <a:buNone/>
            </a:pPr>
            <a:r>
              <a:rPr lang="en-GB" dirty="0"/>
              <a:t>7)    So recording this as a breach is the approach we have adopted. If this is something that you don’t currently have in place we do have some guidance available on our website to assist you in preparing a risk and controls matrix.   </a:t>
            </a:r>
          </a:p>
          <a:p>
            <a:pPr marL="0" indent="0">
              <a:buNone/>
            </a:pPr>
            <a:endParaRPr lang="en-GB" dirty="0"/>
          </a:p>
          <a:p>
            <a:pPr marL="0" indent="0">
              <a:buNone/>
            </a:pPr>
            <a:endParaRPr lang="en-GB" dirty="0"/>
          </a:p>
        </p:txBody>
      </p:sp>
      <p:sp>
        <p:nvSpPr>
          <p:cNvPr id="4" name="Slide Number Placeholder 3"/>
          <p:cNvSpPr>
            <a:spLocks noGrp="1"/>
          </p:cNvSpPr>
          <p:nvPr>
            <p:ph type="sldNum" sz="quarter" idx="5"/>
          </p:nvPr>
        </p:nvSpPr>
        <p:spPr/>
        <p:txBody>
          <a:bodyPr/>
          <a:lstStyle/>
          <a:p>
            <a:fld id="{5C2E081C-DA25-4A43-8BFA-B247F7FBEDB7}" type="slidenum">
              <a:rPr lang="en-GB" smtClean="0"/>
              <a:t>36</a:t>
            </a:fld>
            <a:endParaRPr lang="en-GB"/>
          </a:p>
        </p:txBody>
      </p:sp>
    </p:spTree>
    <p:extLst>
      <p:ext uri="{BB962C8B-B14F-4D97-AF65-F5344CB8AC3E}">
        <p14:creationId xmlns:p14="http://schemas.microsoft.com/office/powerpoint/2010/main" val="7017203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31774" rtl="0" eaLnBrk="1" fontAlgn="auto" latinLnBrk="0" hangingPunct="1">
              <a:lnSpc>
                <a:spcPct val="100000"/>
              </a:lnSpc>
              <a:spcBef>
                <a:spcPts val="0"/>
              </a:spcBef>
              <a:spcAft>
                <a:spcPts val="0"/>
              </a:spcAft>
              <a:buClrTx/>
              <a:buSzTx/>
              <a:buFontTx/>
              <a:buAutoNum type="arabicParenR"/>
              <a:tabLst/>
              <a:defRPr/>
            </a:pPr>
            <a:r>
              <a:rPr lang="en-GB" sz="1200" dirty="0"/>
              <a:t>The FCA are becoming more vigilant in this area, this is linked to their focus on firms nearing failure. Their concern has been raised consistently for the last few years, and continues to be </a:t>
            </a:r>
            <a:r>
              <a:rPr lang="en-GB" sz="1200" u="sng" dirty="0"/>
              <a:t>a high priority issue.</a:t>
            </a:r>
            <a:endParaRPr lang="en-GB" sz="1200" dirty="0"/>
          </a:p>
          <a:p>
            <a:pPr marL="228600" indent="-228600" defTabSz="931774">
              <a:buAutoNum type="arabicParenR"/>
              <a:defRPr/>
            </a:pPr>
            <a:r>
              <a:rPr lang="en-GB" sz="1200" dirty="0"/>
              <a:t>The FCA are generally seeing increased use of firms exercising credit write backs from client money – so this is where monies can’t be paid to a counterparty and instead is written off. The FCA see this as an </a:t>
            </a:r>
            <a:r>
              <a:rPr lang="en-GB" sz="1200" u="sng" dirty="0"/>
              <a:t>indicator of weak financial resilience </a:t>
            </a:r>
            <a:endParaRPr lang="en-GB" sz="1200" dirty="0"/>
          </a:p>
          <a:p>
            <a:pPr marL="228600" indent="-228600" defTabSz="931774">
              <a:buAutoNum type="arabicParenR"/>
              <a:defRPr/>
            </a:pPr>
            <a:r>
              <a:rPr lang="en-GB" sz="1200" dirty="0"/>
              <a:t>The concern here is that there might be firms resorting to using credit write backs to prop themselves up when under financial pressure.</a:t>
            </a:r>
          </a:p>
          <a:p>
            <a:pPr marL="228600" indent="-228600" defTabSz="931774">
              <a:buAutoNum type="arabicParenR"/>
              <a:defRPr/>
            </a:pPr>
            <a:r>
              <a:rPr lang="en-GB" sz="1200" dirty="0"/>
              <a:t>The highest concern is for balances created recently – by recently we mean within the last 3-5 years, where not enough time has passed to go ahead with a credit writeback </a:t>
            </a:r>
          </a:p>
          <a:p>
            <a:pPr marL="228600" indent="-228600" defTabSz="931774">
              <a:buAutoNum type="arabicParenR"/>
              <a:defRPr/>
            </a:pPr>
            <a:r>
              <a:rPr lang="en-GB" sz="1200" dirty="0"/>
              <a:t>From our most recent meeting, the FCA made clear they consider credit write backs to be a breach of fiduciary duties – As the expectation is that they are only required due to the lack of robust systems and controls for the accounting and handling of client money.</a:t>
            </a:r>
          </a:p>
          <a:p>
            <a:pPr marL="228600" indent="-228600" defTabSz="931774">
              <a:buAutoNum type="arabicParenR"/>
              <a:defRPr/>
            </a:pPr>
            <a:r>
              <a:rPr lang="en-GB" sz="1200" dirty="0"/>
              <a:t>The regulator also views Credit writebacks as a potential breach of trust law because the firm is profiting from operation of the trust account</a:t>
            </a:r>
          </a:p>
          <a:p>
            <a:pPr marL="228600" indent="-228600" defTabSz="931774">
              <a:buAutoNum type="arabicParenR"/>
              <a:defRPr/>
            </a:pPr>
            <a:r>
              <a:rPr lang="en-GB" sz="1200" dirty="0"/>
              <a:t>But from our experience we are seeing are differing opinions on whether or not there is a trust law breach, we are engaging with a London law firm to get some guidance on the issue. There will be an article in our next edition of ‘broking business’ that will seek to clarify the legal position.</a:t>
            </a:r>
          </a:p>
          <a:p>
            <a:pPr marL="228600" indent="-228600" defTabSz="931774">
              <a:buAutoNum type="arabicParenR"/>
              <a:defRPr/>
            </a:pPr>
            <a:r>
              <a:rPr lang="en-GB" sz="1200" dirty="0"/>
              <a:t>For now, we recommend seeking legal advice if you are planning any </a:t>
            </a:r>
            <a:r>
              <a:rPr lang="en-GB" dirty="0"/>
              <a:t>future CWBs. </a:t>
            </a:r>
          </a:p>
          <a:p>
            <a:pPr marL="0" indent="0" defTabSz="931774">
              <a:buNone/>
              <a:defRPr/>
            </a:pPr>
            <a:endParaRPr lang="en-GB" dirty="0"/>
          </a:p>
        </p:txBody>
      </p:sp>
      <p:sp>
        <p:nvSpPr>
          <p:cNvPr id="4" name="Slide Number Placeholder 3"/>
          <p:cNvSpPr>
            <a:spLocks noGrp="1"/>
          </p:cNvSpPr>
          <p:nvPr>
            <p:ph type="sldNum" sz="quarter" idx="5"/>
          </p:nvPr>
        </p:nvSpPr>
        <p:spPr/>
        <p:txBody>
          <a:bodyPr/>
          <a:lstStyle/>
          <a:p>
            <a:fld id="{5C2E081C-DA25-4A43-8BFA-B247F7FBEDB7}" type="slidenum">
              <a:rPr lang="en-GB" smtClean="0"/>
              <a:t>38</a:t>
            </a:fld>
            <a:endParaRPr lang="en-GB"/>
          </a:p>
        </p:txBody>
      </p:sp>
    </p:spTree>
    <p:extLst>
      <p:ext uri="{BB962C8B-B14F-4D97-AF65-F5344CB8AC3E}">
        <p14:creationId xmlns:p14="http://schemas.microsoft.com/office/powerpoint/2010/main" val="6206677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v1">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5F9CA-21FD-4B60-B81C-0BA9687ED782}"/>
              </a:ext>
            </a:extLst>
          </p:cNvPr>
          <p:cNvSpPr>
            <a:spLocks noGrp="1"/>
          </p:cNvSpPr>
          <p:nvPr>
            <p:ph type="ctrTitle"/>
          </p:nvPr>
        </p:nvSpPr>
        <p:spPr>
          <a:xfrm>
            <a:off x="5744816" y="2126974"/>
            <a:ext cx="5589934" cy="2033380"/>
          </a:xfrm>
        </p:spPr>
        <p:txBody>
          <a:bodyPr anchor="t"/>
          <a:lstStyle>
            <a:lvl1pPr algn="l">
              <a:defRPr sz="4200">
                <a:solidFill>
                  <a:schemeClr val="bg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C8038830-A2A3-49ED-9AA2-87D04F922721}"/>
              </a:ext>
            </a:extLst>
          </p:cNvPr>
          <p:cNvSpPr>
            <a:spLocks noGrp="1"/>
          </p:cNvSpPr>
          <p:nvPr>
            <p:ph type="subTitle" idx="1"/>
          </p:nvPr>
        </p:nvSpPr>
        <p:spPr>
          <a:xfrm>
            <a:off x="5744816" y="4160354"/>
            <a:ext cx="5589934" cy="1472096"/>
          </a:xfrm>
        </p:spPr>
        <p:txBody>
          <a:bodyPr>
            <a:normAutofit/>
          </a:bodyPr>
          <a:lstStyle>
            <a:lvl1pPr marL="0" indent="0" algn="l">
              <a:buNone/>
              <a:defRPr sz="26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16" name="Text Placeholder 15">
            <a:extLst>
              <a:ext uri="{FF2B5EF4-FFF2-40B4-BE49-F238E27FC236}">
                <a16:creationId xmlns:a16="http://schemas.microsoft.com/office/drawing/2014/main" id="{5B3166C5-4C4F-40AB-8BBA-C43E4AB0489F}"/>
              </a:ext>
            </a:extLst>
          </p:cNvPr>
          <p:cNvSpPr>
            <a:spLocks noGrp="1"/>
          </p:cNvSpPr>
          <p:nvPr>
            <p:ph type="body" sz="quarter" idx="10"/>
          </p:nvPr>
        </p:nvSpPr>
        <p:spPr>
          <a:xfrm>
            <a:off x="5744816" y="1721444"/>
            <a:ext cx="5589933" cy="405530"/>
          </a:xfrm>
        </p:spPr>
        <p:txBody>
          <a:bodyPr anchor="ctr">
            <a:normAutofit/>
          </a:bodyPr>
          <a:lstStyle>
            <a:lvl1pPr>
              <a:buNone/>
              <a:defRPr sz="1400" b="0">
                <a:solidFill>
                  <a:schemeClr val="bg1"/>
                </a:solidFill>
              </a:defRPr>
            </a:lvl1pPr>
            <a:lvl2pPr>
              <a:buNone/>
              <a:defRPr/>
            </a:lvl2pPr>
          </a:lstStyle>
          <a:p>
            <a:pPr lvl="0"/>
            <a:r>
              <a:rPr lang="en-US"/>
              <a:t>Click to edit Master text styles</a:t>
            </a:r>
          </a:p>
        </p:txBody>
      </p:sp>
      <p:sp>
        <p:nvSpPr>
          <p:cNvPr id="5" name="Picture Placeholder 4">
            <a:extLst>
              <a:ext uri="{FF2B5EF4-FFF2-40B4-BE49-F238E27FC236}">
                <a16:creationId xmlns:a16="http://schemas.microsoft.com/office/drawing/2014/main" id="{8D38D596-CD86-4CAC-BBEE-51DF89BF253C}"/>
              </a:ext>
            </a:extLst>
          </p:cNvPr>
          <p:cNvSpPr>
            <a:spLocks noGrp="1"/>
          </p:cNvSpPr>
          <p:nvPr>
            <p:ph type="pic" sz="quarter" idx="11"/>
          </p:nvPr>
        </p:nvSpPr>
        <p:spPr>
          <a:xfrm>
            <a:off x="0" y="0"/>
            <a:ext cx="12192000" cy="6858000"/>
          </a:xfrm>
        </p:spPr>
        <p:txBody>
          <a:bodyPr/>
          <a:lstStyle/>
          <a:p>
            <a:r>
              <a:rPr lang="en-US" dirty="0"/>
              <a:t>Click icon to add picture</a:t>
            </a:r>
            <a:endParaRPr lang="en-GB" dirty="0"/>
          </a:p>
        </p:txBody>
      </p:sp>
    </p:spTree>
    <p:extLst>
      <p:ext uri="{BB962C8B-B14F-4D97-AF65-F5344CB8AC3E}">
        <p14:creationId xmlns:p14="http://schemas.microsoft.com/office/powerpoint/2010/main" val="2187743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2 x Columns v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88D20-E5DF-4091-A27E-6DC4C392BF1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0C0C136-0B03-4995-A06C-D81E47D1068F}"/>
              </a:ext>
            </a:extLst>
          </p:cNvPr>
          <p:cNvSpPr>
            <a:spLocks noGrp="1"/>
          </p:cNvSpPr>
          <p:nvPr>
            <p:ph idx="1"/>
          </p:nvPr>
        </p:nvSpPr>
        <p:spPr>
          <a:xfrm>
            <a:off x="728871" y="1490870"/>
            <a:ext cx="4452729" cy="4686093"/>
          </a:xfrm>
        </p:spPr>
        <p:txBody>
          <a:bodyPr/>
          <a:lstStyle>
            <a:lvl1pPr>
              <a:spcBef>
                <a:spcPts val="24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621AF65B-03E3-49EA-9967-DCE818C82553}"/>
              </a:ext>
            </a:extLst>
          </p:cNvPr>
          <p:cNvSpPr>
            <a:spLocks noGrp="1"/>
          </p:cNvSpPr>
          <p:nvPr>
            <p:ph type="dt" sz="half" idx="10"/>
          </p:nvPr>
        </p:nvSpPr>
        <p:spPr>
          <a:xfrm>
            <a:off x="523357" y="227012"/>
            <a:ext cx="714893" cy="131038"/>
          </a:xfrm>
          <a:prstGeom prst="rect">
            <a:avLst/>
          </a:prstGeom>
        </p:spPr>
        <p:txBody>
          <a:bodyPr/>
          <a:lstStyle/>
          <a:p>
            <a:fld id="{24ADC57C-521A-4481-B131-819C8816CEE4}" type="datetime4">
              <a:rPr lang="en-GB" smtClean="0"/>
              <a:t>20 February 2024</a:t>
            </a:fld>
            <a:endParaRPr lang="en-GB" dirty="0"/>
          </a:p>
        </p:txBody>
      </p:sp>
      <p:sp>
        <p:nvSpPr>
          <p:cNvPr id="5" name="Footer Placeholder 4">
            <a:extLst>
              <a:ext uri="{FF2B5EF4-FFF2-40B4-BE49-F238E27FC236}">
                <a16:creationId xmlns:a16="http://schemas.microsoft.com/office/drawing/2014/main" id="{AA055FBC-EB13-4679-93DD-CBF23F67DD69}"/>
              </a:ext>
            </a:extLst>
          </p:cNvPr>
          <p:cNvSpPr>
            <a:spLocks noGrp="1"/>
          </p:cNvSpPr>
          <p:nvPr>
            <p:ph type="ftr" sz="quarter" idx="11"/>
          </p:nvPr>
        </p:nvSpPr>
        <p:spPr>
          <a:xfrm>
            <a:off x="1238249" y="227012"/>
            <a:ext cx="3050695" cy="131038"/>
          </a:xfrm>
          <a:prstGeom prst="rect">
            <a:avLst/>
          </a:prstGeom>
        </p:spPr>
        <p:txBody>
          <a:bodyPr/>
          <a:lstStyle/>
          <a:p>
            <a:r>
              <a:rPr lang="en-GB" dirty="0"/>
              <a:t>Presentation Title</a:t>
            </a:r>
          </a:p>
        </p:txBody>
      </p:sp>
      <p:sp>
        <p:nvSpPr>
          <p:cNvPr id="6" name="Slide Number Placeholder 5">
            <a:extLst>
              <a:ext uri="{FF2B5EF4-FFF2-40B4-BE49-F238E27FC236}">
                <a16:creationId xmlns:a16="http://schemas.microsoft.com/office/drawing/2014/main" id="{69DCE932-FFF2-46F8-843B-48746943073D}"/>
              </a:ext>
            </a:extLst>
          </p:cNvPr>
          <p:cNvSpPr>
            <a:spLocks noGrp="1"/>
          </p:cNvSpPr>
          <p:nvPr>
            <p:ph type="sldNum" sz="quarter" idx="12"/>
          </p:nvPr>
        </p:nvSpPr>
        <p:spPr/>
        <p:txBody>
          <a:bodyPr/>
          <a:lstStyle/>
          <a:p>
            <a:fld id="{B361135E-0DC1-49DB-BE20-40FC2C2DAD15}" type="slidenum">
              <a:rPr lang="en-GB" smtClean="0"/>
              <a:t>‹#›</a:t>
            </a:fld>
            <a:endParaRPr lang="en-GB" dirty="0"/>
          </a:p>
        </p:txBody>
      </p:sp>
      <p:sp>
        <p:nvSpPr>
          <p:cNvPr id="10" name="Text Placeholder 9">
            <a:extLst>
              <a:ext uri="{FF2B5EF4-FFF2-40B4-BE49-F238E27FC236}">
                <a16:creationId xmlns:a16="http://schemas.microsoft.com/office/drawing/2014/main" id="{631CE210-6E17-4F86-AB3C-198D58088AD7}"/>
              </a:ext>
            </a:extLst>
          </p:cNvPr>
          <p:cNvSpPr>
            <a:spLocks noGrp="1"/>
          </p:cNvSpPr>
          <p:nvPr>
            <p:ph type="body" sz="quarter" idx="13"/>
          </p:nvPr>
        </p:nvSpPr>
        <p:spPr>
          <a:xfrm>
            <a:off x="10374519" y="1490870"/>
            <a:ext cx="1393617" cy="4686092"/>
          </a:xfrm>
        </p:spPr>
        <p:txBody>
          <a:bodyPr>
            <a:normAutofit/>
          </a:bodyPr>
          <a:lstStyle>
            <a:lvl1pPr marL="0" indent="0">
              <a:buNone/>
              <a:defRPr sz="800"/>
            </a:lvl1pPr>
          </a:lstStyle>
          <a:p>
            <a:pPr lvl="0"/>
            <a:r>
              <a:rPr lang="en-US"/>
              <a:t>Click to edit Master text styles</a:t>
            </a:r>
          </a:p>
        </p:txBody>
      </p:sp>
      <p:sp>
        <p:nvSpPr>
          <p:cNvPr id="11" name="Text Placeholder 12">
            <a:extLst>
              <a:ext uri="{FF2B5EF4-FFF2-40B4-BE49-F238E27FC236}">
                <a16:creationId xmlns:a16="http://schemas.microsoft.com/office/drawing/2014/main" id="{6E0C8AA6-A74A-458D-9F8C-7EA807173770}"/>
              </a:ext>
            </a:extLst>
          </p:cNvPr>
          <p:cNvSpPr>
            <a:spLocks noGrp="1"/>
          </p:cNvSpPr>
          <p:nvPr>
            <p:ph type="body" sz="quarter" idx="15"/>
          </p:nvPr>
        </p:nvSpPr>
        <p:spPr>
          <a:xfrm>
            <a:off x="538164" y="6176963"/>
            <a:ext cx="3683316" cy="277020"/>
          </a:xfrm>
        </p:spPr>
        <p:txBody>
          <a:bodyPr anchor="b"/>
          <a:lstStyle>
            <a:lvl1pPr marL="0" indent="0">
              <a:buNone/>
              <a:defRPr sz="600"/>
            </a:lvl1pPr>
            <a:lvl2pPr>
              <a:buNone/>
              <a:defRPr/>
            </a:lvl2pPr>
          </a:lstStyle>
          <a:p>
            <a:pPr lvl="0"/>
            <a:r>
              <a:rPr lang="en-US"/>
              <a:t>Click to edit Master text styles</a:t>
            </a:r>
          </a:p>
        </p:txBody>
      </p:sp>
      <p:sp>
        <p:nvSpPr>
          <p:cNvPr id="12" name="Content Placeholder 2">
            <a:extLst>
              <a:ext uri="{FF2B5EF4-FFF2-40B4-BE49-F238E27FC236}">
                <a16:creationId xmlns:a16="http://schemas.microsoft.com/office/drawing/2014/main" id="{F421C3F6-AA1A-4BAD-8BE2-7346019263D9}"/>
              </a:ext>
            </a:extLst>
          </p:cNvPr>
          <p:cNvSpPr>
            <a:spLocks noGrp="1"/>
          </p:cNvSpPr>
          <p:nvPr>
            <p:ph idx="16"/>
          </p:nvPr>
        </p:nvSpPr>
        <p:spPr>
          <a:xfrm>
            <a:off x="5565916" y="1490870"/>
            <a:ext cx="4452729" cy="4686093"/>
          </a:xfrm>
        </p:spPr>
        <p:txBody>
          <a:bodyPr/>
          <a:lstStyle>
            <a:lvl1pPr>
              <a:spcBef>
                <a:spcPts val="24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8488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v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88D20-E5DF-4091-A27E-6DC4C392BF1A}"/>
              </a:ext>
            </a:extLst>
          </p:cNvPr>
          <p:cNvSpPr>
            <a:spLocks noGrp="1"/>
          </p:cNvSpPr>
          <p:nvPr>
            <p:ph type="title"/>
          </p:nvPr>
        </p:nvSpPr>
        <p:spPr>
          <a:xfrm>
            <a:off x="728870" y="692944"/>
            <a:ext cx="9418981" cy="607186"/>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C0C0C136-0B03-4995-A06C-D81E47D1068F}"/>
              </a:ext>
            </a:extLst>
          </p:cNvPr>
          <p:cNvSpPr>
            <a:spLocks noGrp="1"/>
          </p:cNvSpPr>
          <p:nvPr>
            <p:ph idx="1"/>
          </p:nvPr>
        </p:nvSpPr>
        <p:spPr>
          <a:xfrm>
            <a:off x="728871" y="2584174"/>
            <a:ext cx="9418981" cy="3369365"/>
          </a:xfrm>
        </p:spPr>
        <p:txBody>
          <a:bodyPr/>
          <a:lstStyle>
            <a:lvl1pPr>
              <a:spcBef>
                <a:spcPts val="24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621AF65B-03E3-49EA-9967-DCE818C82553}"/>
              </a:ext>
            </a:extLst>
          </p:cNvPr>
          <p:cNvSpPr>
            <a:spLocks noGrp="1"/>
          </p:cNvSpPr>
          <p:nvPr>
            <p:ph type="dt" sz="half" idx="10"/>
          </p:nvPr>
        </p:nvSpPr>
        <p:spPr>
          <a:xfrm>
            <a:off x="523357" y="227012"/>
            <a:ext cx="714893" cy="131038"/>
          </a:xfrm>
          <a:prstGeom prst="rect">
            <a:avLst/>
          </a:prstGeom>
        </p:spPr>
        <p:txBody>
          <a:bodyPr/>
          <a:lstStyle/>
          <a:p>
            <a:fld id="{36F2BD6D-9674-426F-B8BD-B66CD415B9D9}" type="datetime4">
              <a:rPr lang="en-GB" smtClean="0"/>
              <a:t>20 February 2024</a:t>
            </a:fld>
            <a:endParaRPr lang="en-GB" dirty="0"/>
          </a:p>
        </p:txBody>
      </p:sp>
      <p:sp>
        <p:nvSpPr>
          <p:cNvPr id="5" name="Footer Placeholder 4">
            <a:extLst>
              <a:ext uri="{FF2B5EF4-FFF2-40B4-BE49-F238E27FC236}">
                <a16:creationId xmlns:a16="http://schemas.microsoft.com/office/drawing/2014/main" id="{AA055FBC-EB13-4679-93DD-CBF23F67DD69}"/>
              </a:ext>
            </a:extLst>
          </p:cNvPr>
          <p:cNvSpPr>
            <a:spLocks noGrp="1"/>
          </p:cNvSpPr>
          <p:nvPr>
            <p:ph type="ftr" sz="quarter" idx="11"/>
          </p:nvPr>
        </p:nvSpPr>
        <p:spPr>
          <a:xfrm>
            <a:off x="1238249" y="227012"/>
            <a:ext cx="3050695" cy="131038"/>
          </a:xfrm>
          <a:prstGeom prst="rect">
            <a:avLst/>
          </a:prstGeom>
        </p:spPr>
        <p:txBody>
          <a:bodyPr/>
          <a:lstStyle/>
          <a:p>
            <a:r>
              <a:rPr lang="en-GB" dirty="0"/>
              <a:t>Presentation Title</a:t>
            </a:r>
          </a:p>
        </p:txBody>
      </p:sp>
      <p:sp>
        <p:nvSpPr>
          <p:cNvPr id="6" name="Slide Number Placeholder 5">
            <a:extLst>
              <a:ext uri="{FF2B5EF4-FFF2-40B4-BE49-F238E27FC236}">
                <a16:creationId xmlns:a16="http://schemas.microsoft.com/office/drawing/2014/main" id="{69DCE932-FFF2-46F8-843B-48746943073D}"/>
              </a:ext>
            </a:extLst>
          </p:cNvPr>
          <p:cNvSpPr>
            <a:spLocks noGrp="1"/>
          </p:cNvSpPr>
          <p:nvPr>
            <p:ph type="sldNum" sz="quarter" idx="12"/>
          </p:nvPr>
        </p:nvSpPr>
        <p:spPr/>
        <p:txBody>
          <a:bodyPr/>
          <a:lstStyle/>
          <a:p>
            <a:fld id="{B361135E-0DC1-49DB-BE20-40FC2C2DAD15}" type="slidenum">
              <a:rPr lang="en-GB" smtClean="0"/>
              <a:t>‹#›</a:t>
            </a:fld>
            <a:endParaRPr lang="en-GB" dirty="0"/>
          </a:p>
        </p:txBody>
      </p:sp>
      <p:sp>
        <p:nvSpPr>
          <p:cNvPr id="10" name="Text Placeholder 9">
            <a:extLst>
              <a:ext uri="{FF2B5EF4-FFF2-40B4-BE49-F238E27FC236}">
                <a16:creationId xmlns:a16="http://schemas.microsoft.com/office/drawing/2014/main" id="{631CE210-6E17-4F86-AB3C-198D58088AD7}"/>
              </a:ext>
            </a:extLst>
          </p:cNvPr>
          <p:cNvSpPr>
            <a:spLocks noGrp="1"/>
          </p:cNvSpPr>
          <p:nvPr>
            <p:ph type="body" sz="quarter" idx="13"/>
          </p:nvPr>
        </p:nvSpPr>
        <p:spPr>
          <a:xfrm>
            <a:off x="10374519" y="2584174"/>
            <a:ext cx="1393617" cy="3592788"/>
          </a:xfrm>
        </p:spPr>
        <p:txBody>
          <a:bodyPr>
            <a:normAutofit/>
          </a:bodyPr>
          <a:lstStyle>
            <a:lvl1pPr marL="0" indent="0">
              <a:buNone/>
              <a:defRPr sz="800"/>
            </a:lvl1pPr>
          </a:lstStyle>
          <a:p>
            <a:pPr lvl="0"/>
            <a:r>
              <a:rPr lang="en-US"/>
              <a:t>Click to edit Master text styles</a:t>
            </a:r>
          </a:p>
        </p:txBody>
      </p:sp>
      <p:sp>
        <p:nvSpPr>
          <p:cNvPr id="11" name="Text Placeholder 12">
            <a:extLst>
              <a:ext uri="{FF2B5EF4-FFF2-40B4-BE49-F238E27FC236}">
                <a16:creationId xmlns:a16="http://schemas.microsoft.com/office/drawing/2014/main" id="{6E0C8AA6-A74A-458D-9F8C-7EA807173770}"/>
              </a:ext>
            </a:extLst>
          </p:cNvPr>
          <p:cNvSpPr>
            <a:spLocks noGrp="1"/>
          </p:cNvSpPr>
          <p:nvPr>
            <p:ph type="body" sz="quarter" idx="15"/>
          </p:nvPr>
        </p:nvSpPr>
        <p:spPr>
          <a:xfrm>
            <a:off x="538164" y="6176963"/>
            <a:ext cx="3683316" cy="277020"/>
          </a:xfrm>
        </p:spPr>
        <p:txBody>
          <a:bodyPr anchor="b"/>
          <a:lstStyle>
            <a:lvl1pPr marL="0" indent="0">
              <a:buNone/>
              <a:defRPr sz="600"/>
            </a:lvl1pPr>
            <a:lvl2pPr>
              <a:buNone/>
              <a:defRPr/>
            </a:lvl2pPr>
          </a:lstStyle>
          <a:p>
            <a:pPr lvl="0"/>
            <a:r>
              <a:rPr lang="en-US"/>
              <a:t>Click to edit Master text styles</a:t>
            </a:r>
          </a:p>
        </p:txBody>
      </p:sp>
      <p:sp>
        <p:nvSpPr>
          <p:cNvPr id="13" name="Text Placeholder 12">
            <a:extLst>
              <a:ext uri="{FF2B5EF4-FFF2-40B4-BE49-F238E27FC236}">
                <a16:creationId xmlns:a16="http://schemas.microsoft.com/office/drawing/2014/main" id="{FB5961E6-EA52-4699-9320-B8DCA62AB5D1}"/>
              </a:ext>
            </a:extLst>
          </p:cNvPr>
          <p:cNvSpPr>
            <a:spLocks noGrp="1"/>
          </p:cNvSpPr>
          <p:nvPr>
            <p:ph type="body" sz="quarter" idx="16"/>
          </p:nvPr>
        </p:nvSpPr>
        <p:spPr>
          <a:xfrm>
            <a:off x="5743576" y="1300129"/>
            <a:ext cx="4404276" cy="1157321"/>
          </a:xfrm>
        </p:spPr>
        <p:txBody>
          <a:bodyPr/>
          <a:lstStyle>
            <a:lvl1pPr marL="0" indent="0">
              <a:lnSpc>
                <a:spcPct val="100000"/>
              </a:lnSpc>
              <a:spcBef>
                <a:spcPts val="0"/>
              </a:spcBef>
              <a:buNone/>
              <a:defRPr sz="1100">
                <a:solidFill>
                  <a:schemeClr val="accent1"/>
                </a:solidFill>
              </a:defRPr>
            </a:lvl1pPr>
            <a:lvl2pPr marL="128588" indent="-128588">
              <a:lnSpc>
                <a:spcPct val="100000"/>
              </a:lnSpc>
              <a:spcBef>
                <a:spcPts val="0"/>
              </a:spcBef>
              <a:defRPr sz="1100" b="1"/>
            </a:lvl2pPr>
            <a:lvl3pPr>
              <a:defRPr sz="1100"/>
            </a:lvl3pPr>
            <a:lvl4pPr>
              <a:defRPr sz="1100"/>
            </a:lvl4pPr>
            <a:lvl5pPr>
              <a:defRPr sz="1100"/>
            </a:lvl5pPr>
          </a:lstStyle>
          <a:p>
            <a:pPr lvl="0"/>
            <a:r>
              <a:rPr lang="en-US"/>
              <a:t>Click to edit Master text styles</a:t>
            </a:r>
          </a:p>
          <a:p>
            <a:pPr lvl="1"/>
            <a:r>
              <a:rPr lang="en-US"/>
              <a:t>Second level</a:t>
            </a:r>
          </a:p>
        </p:txBody>
      </p:sp>
      <p:sp>
        <p:nvSpPr>
          <p:cNvPr id="14" name="Text Placeholder 12">
            <a:extLst>
              <a:ext uri="{FF2B5EF4-FFF2-40B4-BE49-F238E27FC236}">
                <a16:creationId xmlns:a16="http://schemas.microsoft.com/office/drawing/2014/main" id="{D9C9F13A-881B-4C2C-889B-655B4499B09C}"/>
              </a:ext>
            </a:extLst>
          </p:cNvPr>
          <p:cNvSpPr>
            <a:spLocks noGrp="1"/>
          </p:cNvSpPr>
          <p:nvPr>
            <p:ph type="body" sz="quarter" idx="17"/>
          </p:nvPr>
        </p:nvSpPr>
        <p:spPr>
          <a:xfrm>
            <a:off x="728870" y="1300129"/>
            <a:ext cx="4814680" cy="1157321"/>
          </a:xfrm>
        </p:spPr>
        <p:txBody>
          <a:bodyPr/>
          <a:lstStyle>
            <a:lvl1pPr marL="0" indent="0">
              <a:lnSpc>
                <a:spcPct val="100000"/>
              </a:lnSpc>
              <a:spcBef>
                <a:spcPts val="0"/>
              </a:spcBef>
              <a:buNone/>
              <a:defRPr sz="1100">
                <a:solidFill>
                  <a:schemeClr val="accent1"/>
                </a:solidFill>
              </a:defRPr>
            </a:lvl1pPr>
            <a:lvl2pPr marL="128588" indent="-128588">
              <a:lnSpc>
                <a:spcPct val="100000"/>
              </a:lnSpc>
              <a:spcBef>
                <a:spcPts val="0"/>
              </a:spcBef>
              <a:defRPr sz="1100" b="1"/>
            </a:lvl2pPr>
            <a:lvl3pPr>
              <a:defRPr sz="1100"/>
            </a:lvl3pPr>
            <a:lvl4pPr>
              <a:defRPr sz="1100"/>
            </a:lvl4pPr>
            <a:lvl5pPr>
              <a:defRPr sz="11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805381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2 x Columns v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88D20-E5DF-4091-A27E-6DC4C392BF1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0C0C136-0B03-4995-A06C-D81E47D1068F}"/>
              </a:ext>
            </a:extLst>
          </p:cNvPr>
          <p:cNvSpPr>
            <a:spLocks noGrp="1"/>
          </p:cNvSpPr>
          <p:nvPr>
            <p:ph idx="1"/>
          </p:nvPr>
        </p:nvSpPr>
        <p:spPr>
          <a:xfrm>
            <a:off x="728871" y="1391478"/>
            <a:ext cx="3306416" cy="4785485"/>
          </a:xfrm>
        </p:spPr>
        <p:txBody>
          <a:bodyPr/>
          <a:lstStyle>
            <a:lvl1pPr marL="0" indent="0">
              <a:lnSpc>
                <a:spcPct val="95000"/>
              </a:lnSpc>
              <a:spcBef>
                <a:spcPts val="600"/>
              </a:spcBef>
              <a:buNone/>
              <a:defRPr>
                <a:solidFill>
                  <a:schemeClr val="accent1"/>
                </a:solidFill>
              </a:defRPr>
            </a:lvl1pPr>
            <a:lvl2pPr marL="88900" indent="-88900">
              <a:lnSpc>
                <a:spcPct val="100000"/>
              </a:lnSpc>
              <a:spcBef>
                <a:spcPts val="600"/>
              </a:spcBef>
              <a:defRPr sz="1100" b="1"/>
            </a:lvl2pPr>
            <a:lvl3pPr marL="0" indent="0">
              <a:lnSpc>
                <a:spcPct val="100000"/>
              </a:lnSpc>
              <a:spcBef>
                <a:spcPts val="600"/>
              </a:spcBef>
              <a:buNone/>
              <a:defRPr sz="1000"/>
            </a:lvl3pPr>
            <a:lvl4pPr>
              <a:lnSpc>
                <a:spcPct val="100000"/>
              </a:lnSpc>
              <a:spcBef>
                <a:spcPts val="600"/>
              </a:spcBef>
              <a:defRPr sz="1000"/>
            </a:lvl4pPr>
            <a:lvl5pPr>
              <a:lnSpc>
                <a:spcPct val="100000"/>
              </a:lnSpc>
              <a:spcBef>
                <a:spcPts val="6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621AF65B-03E3-49EA-9967-DCE818C82553}"/>
              </a:ext>
            </a:extLst>
          </p:cNvPr>
          <p:cNvSpPr>
            <a:spLocks noGrp="1"/>
          </p:cNvSpPr>
          <p:nvPr>
            <p:ph type="dt" sz="half" idx="10"/>
          </p:nvPr>
        </p:nvSpPr>
        <p:spPr>
          <a:xfrm>
            <a:off x="523357" y="227012"/>
            <a:ext cx="714893" cy="131038"/>
          </a:xfrm>
          <a:prstGeom prst="rect">
            <a:avLst/>
          </a:prstGeom>
        </p:spPr>
        <p:txBody>
          <a:bodyPr/>
          <a:lstStyle/>
          <a:p>
            <a:fld id="{1DA99AD8-4DE3-4349-92EC-C5A43DA60ED5}" type="datetime4">
              <a:rPr lang="en-GB" smtClean="0"/>
              <a:t>20 February 2024</a:t>
            </a:fld>
            <a:endParaRPr lang="en-GB" dirty="0"/>
          </a:p>
        </p:txBody>
      </p:sp>
      <p:sp>
        <p:nvSpPr>
          <p:cNvPr id="5" name="Footer Placeholder 4">
            <a:extLst>
              <a:ext uri="{FF2B5EF4-FFF2-40B4-BE49-F238E27FC236}">
                <a16:creationId xmlns:a16="http://schemas.microsoft.com/office/drawing/2014/main" id="{AA055FBC-EB13-4679-93DD-CBF23F67DD69}"/>
              </a:ext>
            </a:extLst>
          </p:cNvPr>
          <p:cNvSpPr>
            <a:spLocks noGrp="1"/>
          </p:cNvSpPr>
          <p:nvPr>
            <p:ph type="ftr" sz="quarter" idx="11"/>
          </p:nvPr>
        </p:nvSpPr>
        <p:spPr>
          <a:xfrm>
            <a:off x="1238249" y="227012"/>
            <a:ext cx="3050695" cy="131038"/>
          </a:xfrm>
          <a:prstGeom prst="rect">
            <a:avLst/>
          </a:prstGeom>
        </p:spPr>
        <p:txBody>
          <a:bodyPr/>
          <a:lstStyle/>
          <a:p>
            <a:r>
              <a:rPr lang="en-GB" dirty="0"/>
              <a:t>Presentation Title</a:t>
            </a:r>
          </a:p>
        </p:txBody>
      </p:sp>
      <p:sp>
        <p:nvSpPr>
          <p:cNvPr id="6" name="Slide Number Placeholder 5">
            <a:extLst>
              <a:ext uri="{FF2B5EF4-FFF2-40B4-BE49-F238E27FC236}">
                <a16:creationId xmlns:a16="http://schemas.microsoft.com/office/drawing/2014/main" id="{69DCE932-FFF2-46F8-843B-48746943073D}"/>
              </a:ext>
            </a:extLst>
          </p:cNvPr>
          <p:cNvSpPr>
            <a:spLocks noGrp="1"/>
          </p:cNvSpPr>
          <p:nvPr>
            <p:ph type="sldNum" sz="quarter" idx="12"/>
          </p:nvPr>
        </p:nvSpPr>
        <p:spPr/>
        <p:txBody>
          <a:bodyPr/>
          <a:lstStyle/>
          <a:p>
            <a:fld id="{B361135E-0DC1-49DB-BE20-40FC2C2DAD15}" type="slidenum">
              <a:rPr lang="en-GB" smtClean="0"/>
              <a:t>‹#›</a:t>
            </a:fld>
            <a:endParaRPr lang="en-GB" dirty="0"/>
          </a:p>
        </p:txBody>
      </p:sp>
      <p:sp>
        <p:nvSpPr>
          <p:cNvPr id="7" name="Content Placeholder 2">
            <a:extLst>
              <a:ext uri="{FF2B5EF4-FFF2-40B4-BE49-F238E27FC236}">
                <a16:creationId xmlns:a16="http://schemas.microsoft.com/office/drawing/2014/main" id="{B79CF874-4165-413C-8307-D7C8E2EFF8A2}"/>
              </a:ext>
            </a:extLst>
          </p:cNvPr>
          <p:cNvSpPr>
            <a:spLocks noGrp="1"/>
          </p:cNvSpPr>
          <p:nvPr>
            <p:ph idx="13"/>
          </p:nvPr>
        </p:nvSpPr>
        <p:spPr>
          <a:xfrm>
            <a:off x="4658141" y="1391478"/>
            <a:ext cx="3306416" cy="4785485"/>
          </a:xfrm>
        </p:spPr>
        <p:txBody>
          <a:bodyPr/>
          <a:lstStyle>
            <a:lvl1pPr marL="88900" indent="-88900">
              <a:lnSpc>
                <a:spcPct val="100000"/>
              </a:lnSpc>
              <a:spcBef>
                <a:spcPts val="900"/>
              </a:spcBef>
              <a:buFont typeface="Arial" panose="020B0604020202020204" pitchFamily="34" charset="0"/>
              <a:buChar char="•"/>
              <a:defRPr sz="1100">
                <a:solidFill>
                  <a:schemeClr val="tx2"/>
                </a:solidFill>
              </a:defRPr>
            </a:lvl1pPr>
            <a:lvl2pPr marL="268288" indent="-88900">
              <a:lnSpc>
                <a:spcPct val="100000"/>
              </a:lnSpc>
              <a:spcBef>
                <a:spcPts val="600"/>
              </a:spcBef>
              <a:buFont typeface="Calibri" panose="020F0502020204030204" pitchFamily="34" charset="0"/>
              <a:buChar char="–"/>
              <a:defRPr sz="1000" b="0"/>
            </a:lvl2pPr>
            <a:lvl3pPr marL="536575" indent="-88900">
              <a:lnSpc>
                <a:spcPct val="100000"/>
              </a:lnSpc>
              <a:spcBef>
                <a:spcPts val="600"/>
              </a:spcBef>
              <a:buFont typeface="Arial" panose="020B0604020202020204" pitchFamily="34" charset="0"/>
              <a:buChar char="•"/>
              <a:defRPr sz="900"/>
            </a:lvl3pPr>
            <a:lvl4pPr marL="625475" indent="-88900">
              <a:lnSpc>
                <a:spcPct val="100000"/>
              </a:lnSpc>
              <a:spcBef>
                <a:spcPts val="600"/>
              </a:spcBef>
              <a:defRPr sz="800"/>
            </a:lvl4pPr>
            <a:lvl5pPr marL="715963" indent="-90488">
              <a:lnSpc>
                <a:spcPct val="100000"/>
              </a:lnSpc>
              <a:spcBef>
                <a:spcPts val="600"/>
              </a:spcBef>
              <a:defRPr sz="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9" name="Straight Connector 8">
            <a:extLst>
              <a:ext uri="{FF2B5EF4-FFF2-40B4-BE49-F238E27FC236}">
                <a16:creationId xmlns:a16="http://schemas.microsoft.com/office/drawing/2014/main" id="{90397C5B-63D5-4EA8-8083-212160460D46}"/>
              </a:ext>
            </a:extLst>
          </p:cNvPr>
          <p:cNvCxnSpPr/>
          <p:nvPr userDrawn="1"/>
        </p:nvCxnSpPr>
        <p:spPr>
          <a:xfrm>
            <a:off x="8499303" y="1424297"/>
            <a:ext cx="0" cy="122400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02A6AD8F-07CD-4E0A-816D-0E9D27DA7269}"/>
              </a:ext>
            </a:extLst>
          </p:cNvPr>
          <p:cNvSpPr>
            <a:spLocks noGrp="1"/>
          </p:cNvSpPr>
          <p:nvPr>
            <p:ph type="body" sz="quarter" idx="14"/>
          </p:nvPr>
        </p:nvSpPr>
        <p:spPr>
          <a:xfrm>
            <a:off x="8642076" y="1391477"/>
            <a:ext cx="3111765" cy="4785485"/>
          </a:xfrm>
        </p:spPr>
        <p:txBody>
          <a:bodyPr/>
          <a:lstStyle>
            <a:lvl1pPr marL="0" indent="0">
              <a:buNone/>
              <a:defRPr b="0">
                <a:solidFill>
                  <a:schemeClr val="accent1"/>
                </a:solidFill>
              </a:defRPr>
            </a:lvl1pPr>
            <a:lvl2pPr>
              <a:buFont typeface="Calibri" panose="020F0502020204030204" pitchFamily="34" charset="0"/>
              <a:buChar char="–"/>
              <a:defRPr sz="1700" b="1">
                <a:solidFill>
                  <a:schemeClr val="accent1"/>
                </a:solidFill>
              </a:defRPr>
            </a:lvl2pPr>
            <a:lvl3pPr>
              <a:buNone/>
              <a:defRPr/>
            </a:lvl3pPr>
          </a:lstStyle>
          <a:p>
            <a:pPr lvl="0"/>
            <a:r>
              <a:rPr lang="en-US"/>
              <a:t>Click to edit Master text styles</a:t>
            </a:r>
          </a:p>
          <a:p>
            <a:pPr lvl="1"/>
            <a:r>
              <a:rPr lang="en-US"/>
              <a:t>Second level</a:t>
            </a:r>
          </a:p>
        </p:txBody>
      </p:sp>
      <p:sp>
        <p:nvSpPr>
          <p:cNvPr id="13" name="Text Placeholder 12">
            <a:extLst>
              <a:ext uri="{FF2B5EF4-FFF2-40B4-BE49-F238E27FC236}">
                <a16:creationId xmlns:a16="http://schemas.microsoft.com/office/drawing/2014/main" id="{DCDE9DB2-C90C-4568-855B-C503B9043237}"/>
              </a:ext>
            </a:extLst>
          </p:cNvPr>
          <p:cNvSpPr>
            <a:spLocks noGrp="1"/>
          </p:cNvSpPr>
          <p:nvPr>
            <p:ph type="body" sz="quarter" idx="15"/>
          </p:nvPr>
        </p:nvSpPr>
        <p:spPr>
          <a:xfrm>
            <a:off x="538164" y="6176963"/>
            <a:ext cx="3683316" cy="277020"/>
          </a:xfrm>
        </p:spPr>
        <p:txBody>
          <a:bodyPr anchor="b"/>
          <a:lstStyle>
            <a:lvl1pPr marL="0" indent="0">
              <a:buNone/>
              <a:defRPr sz="600"/>
            </a:lvl1pPr>
            <a:lvl2pPr>
              <a:buNone/>
              <a:defRPr/>
            </a:lvl2pPr>
          </a:lstStyle>
          <a:p>
            <a:pPr lvl="0"/>
            <a:r>
              <a:rPr lang="en-US"/>
              <a:t>Click to edit Master text styles</a:t>
            </a:r>
          </a:p>
        </p:txBody>
      </p:sp>
    </p:spTree>
    <p:extLst>
      <p:ext uri="{BB962C8B-B14F-4D97-AF65-F5344CB8AC3E}">
        <p14:creationId xmlns:p14="http://schemas.microsoft.com/office/powerpoint/2010/main" val="1006877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peakers x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88D20-E5DF-4091-A27E-6DC4C392BF1A}"/>
              </a:ext>
            </a:extLst>
          </p:cNvPr>
          <p:cNvSpPr>
            <a:spLocks noGrp="1"/>
          </p:cNvSpPr>
          <p:nvPr>
            <p:ph type="title"/>
          </p:nvPr>
        </p:nvSpPr>
        <p:spPr/>
        <p:txBody>
          <a:bodyPr/>
          <a:lstStyle/>
          <a:p>
            <a:r>
              <a:rPr lang="en-US"/>
              <a:t>Click to edit Master title style</a:t>
            </a:r>
            <a:endParaRPr lang="en-GB"/>
          </a:p>
        </p:txBody>
      </p:sp>
      <p:sp>
        <p:nvSpPr>
          <p:cNvPr id="4" name="Date Placeholder 3">
            <a:extLst>
              <a:ext uri="{FF2B5EF4-FFF2-40B4-BE49-F238E27FC236}">
                <a16:creationId xmlns:a16="http://schemas.microsoft.com/office/drawing/2014/main" id="{621AF65B-03E3-49EA-9967-DCE818C82553}"/>
              </a:ext>
            </a:extLst>
          </p:cNvPr>
          <p:cNvSpPr>
            <a:spLocks noGrp="1"/>
          </p:cNvSpPr>
          <p:nvPr>
            <p:ph type="dt" sz="half" idx="10"/>
          </p:nvPr>
        </p:nvSpPr>
        <p:spPr>
          <a:xfrm>
            <a:off x="523357" y="227012"/>
            <a:ext cx="714893" cy="131038"/>
          </a:xfrm>
          <a:prstGeom prst="rect">
            <a:avLst/>
          </a:prstGeom>
        </p:spPr>
        <p:txBody>
          <a:bodyPr/>
          <a:lstStyle/>
          <a:p>
            <a:fld id="{2B2A255D-F8E2-4D83-ABC0-4EF4C7A7692B}" type="datetime4">
              <a:rPr lang="en-GB" smtClean="0"/>
              <a:t>20 February 2024</a:t>
            </a:fld>
            <a:endParaRPr lang="en-GB" dirty="0"/>
          </a:p>
        </p:txBody>
      </p:sp>
      <p:sp>
        <p:nvSpPr>
          <p:cNvPr id="5" name="Footer Placeholder 4">
            <a:extLst>
              <a:ext uri="{FF2B5EF4-FFF2-40B4-BE49-F238E27FC236}">
                <a16:creationId xmlns:a16="http://schemas.microsoft.com/office/drawing/2014/main" id="{AA055FBC-EB13-4679-93DD-CBF23F67DD69}"/>
              </a:ext>
            </a:extLst>
          </p:cNvPr>
          <p:cNvSpPr>
            <a:spLocks noGrp="1"/>
          </p:cNvSpPr>
          <p:nvPr>
            <p:ph type="ftr" sz="quarter" idx="11"/>
          </p:nvPr>
        </p:nvSpPr>
        <p:spPr>
          <a:xfrm>
            <a:off x="1238249" y="227012"/>
            <a:ext cx="3050695" cy="131038"/>
          </a:xfrm>
          <a:prstGeom prst="rect">
            <a:avLst/>
          </a:prstGeom>
        </p:spPr>
        <p:txBody>
          <a:bodyPr/>
          <a:lstStyle/>
          <a:p>
            <a:r>
              <a:rPr lang="en-GB" dirty="0"/>
              <a:t>Presentation Title</a:t>
            </a:r>
          </a:p>
        </p:txBody>
      </p:sp>
      <p:sp>
        <p:nvSpPr>
          <p:cNvPr id="6" name="Slide Number Placeholder 5">
            <a:extLst>
              <a:ext uri="{FF2B5EF4-FFF2-40B4-BE49-F238E27FC236}">
                <a16:creationId xmlns:a16="http://schemas.microsoft.com/office/drawing/2014/main" id="{69DCE932-FFF2-46F8-843B-48746943073D}"/>
              </a:ext>
            </a:extLst>
          </p:cNvPr>
          <p:cNvSpPr>
            <a:spLocks noGrp="1"/>
          </p:cNvSpPr>
          <p:nvPr>
            <p:ph type="sldNum" sz="quarter" idx="12"/>
          </p:nvPr>
        </p:nvSpPr>
        <p:spPr/>
        <p:txBody>
          <a:bodyPr/>
          <a:lstStyle/>
          <a:p>
            <a:fld id="{B361135E-0DC1-49DB-BE20-40FC2C2DAD15}" type="slidenum">
              <a:rPr lang="en-GB" smtClean="0"/>
              <a:t>‹#›</a:t>
            </a:fld>
            <a:endParaRPr lang="en-GB" dirty="0"/>
          </a:p>
        </p:txBody>
      </p:sp>
      <p:sp>
        <p:nvSpPr>
          <p:cNvPr id="11" name="Text Placeholder 10">
            <a:extLst>
              <a:ext uri="{FF2B5EF4-FFF2-40B4-BE49-F238E27FC236}">
                <a16:creationId xmlns:a16="http://schemas.microsoft.com/office/drawing/2014/main" id="{02A6AD8F-07CD-4E0A-816D-0E9D27DA7269}"/>
              </a:ext>
            </a:extLst>
          </p:cNvPr>
          <p:cNvSpPr>
            <a:spLocks noGrp="1"/>
          </p:cNvSpPr>
          <p:nvPr>
            <p:ph type="body" sz="quarter" idx="14"/>
          </p:nvPr>
        </p:nvSpPr>
        <p:spPr>
          <a:xfrm>
            <a:off x="2226037" y="3417095"/>
            <a:ext cx="1795195" cy="1574005"/>
          </a:xfrm>
        </p:spPr>
        <p:txBody>
          <a:bodyPr/>
          <a:lstStyle>
            <a:lvl1pPr marL="0" indent="0">
              <a:lnSpc>
                <a:spcPct val="95000"/>
              </a:lnSpc>
              <a:buNone/>
              <a:defRPr b="1">
                <a:solidFill>
                  <a:schemeClr val="accent1"/>
                </a:solidFill>
              </a:defRPr>
            </a:lvl1pPr>
            <a:lvl2pPr marL="0" indent="0">
              <a:lnSpc>
                <a:spcPct val="85000"/>
              </a:lnSpc>
              <a:spcBef>
                <a:spcPts val="400"/>
              </a:spcBef>
              <a:buFont typeface="Calibri" panose="020F0502020204030204" pitchFamily="34" charset="0"/>
              <a:buNone/>
              <a:defRPr sz="1400" b="0">
                <a:solidFill>
                  <a:schemeClr val="tx2"/>
                </a:solidFill>
              </a:defRPr>
            </a:lvl2pPr>
            <a:lvl3pPr>
              <a:buNone/>
              <a:defRPr/>
            </a:lvl3pPr>
          </a:lstStyle>
          <a:p>
            <a:pPr lvl="0"/>
            <a:r>
              <a:rPr lang="en-US"/>
              <a:t>Click to edit Master text styles</a:t>
            </a:r>
          </a:p>
          <a:p>
            <a:pPr lvl="1"/>
            <a:r>
              <a:rPr lang="en-US"/>
              <a:t>Second level</a:t>
            </a:r>
          </a:p>
        </p:txBody>
      </p:sp>
      <p:sp>
        <p:nvSpPr>
          <p:cNvPr id="18" name="Picture Placeholder 17">
            <a:extLst>
              <a:ext uri="{FF2B5EF4-FFF2-40B4-BE49-F238E27FC236}">
                <a16:creationId xmlns:a16="http://schemas.microsoft.com/office/drawing/2014/main" id="{4488C5DF-3EE3-49F4-9D82-B45206BB5BD3}"/>
              </a:ext>
            </a:extLst>
          </p:cNvPr>
          <p:cNvSpPr>
            <a:spLocks noGrp="1"/>
          </p:cNvSpPr>
          <p:nvPr>
            <p:ph type="pic" sz="quarter" idx="15"/>
          </p:nvPr>
        </p:nvSpPr>
        <p:spPr>
          <a:xfrm>
            <a:off x="1790700" y="1725613"/>
            <a:ext cx="2070100" cy="1435100"/>
          </a:xfrm>
        </p:spPr>
        <p:txBody>
          <a:bodyPr>
            <a:normAutofit/>
          </a:bodyPr>
          <a:lstStyle>
            <a:lvl1pPr>
              <a:defRPr sz="1400"/>
            </a:lvl1pPr>
          </a:lstStyle>
          <a:p>
            <a:r>
              <a:rPr lang="en-US" dirty="0"/>
              <a:t>Click icon to add picture</a:t>
            </a:r>
            <a:endParaRPr lang="en-GB" dirty="0"/>
          </a:p>
        </p:txBody>
      </p:sp>
      <p:sp>
        <p:nvSpPr>
          <p:cNvPr id="19" name="Text Placeholder 10">
            <a:extLst>
              <a:ext uri="{FF2B5EF4-FFF2-40B4-BE49-F238E27FC236}">
                <a16:creationId xmlns:a16="http://schemas.microsoft.com/office/drawing/2014/main" id="{AC084714-DAFC-4686-9C09-D56BEF0BAB97}"/>
              </a:ext>
            </a:extLst>
          </p:cNvPr>
          <p:cNvSpPr>
            <a:spLocks noGrp="1"/>
          </p:cNvSpPr>
          <p:nvPr>
            <p:ph type="body" sz="quarter" idx="16"/>
          </p:nvPr>
        </p:nvSpPr>
        <p:spPr>
          <a:xfrm>
            <a:off x="5282843" y="3417095"/>
            <a:ext cx="1795195" cy="1574005"/>
          </a:xfrm>
        </p:spPr>
        <p:txBody>
          <a:bodyPr/>
          <a:lstStyle>
            <a:lvl1pPr marL="0" indent="0">
              <a:lnSpc>
                <a:spcPct val="95000"/>
              </a:lnSpc>
              <a:buNone/>
              <a:defRPr b="1">
                <a:solidFill>
                  <a:schemeClr val="accent4"/>
                </a:solidFill>
              </a:defRPr>
            </a:lvl1pPr>
            <a:lvl2pPr marL="0" indent="0">
              <a:lnSpc>
                <a:spcPct val="85000"/>
              </a:lnSpc>
              <a:spcBef>
                <a:spcPts val="400"/>
              </a:spcBef>
              <a:buFont typeface="Calibri" panose="020F0502020204030204" pitchFamily="34" charset="0"/>
              <a:buNone/>
              <a:defRPr sz="1400" b="0">
                <a:solidFill>
                  <a:schemeClr val="tx2"/>
                </a:solidFill>
              </a:defRPr>
            </a:lvl2pPr>
            <a:lvl3pPr>
              <a:buNone/>
              <a:defRPr/>
            </a:lvl3pPr>
          </a:lstStyle>
          <a:p>
            <a:pPr lvl="0"/>
            <a:r>
              <a:rPr lang="en-US"/>
              <a:t>Click to edit Master text styles</a:t>
            </a:r>
          </a:p>
          <a:p>
            <a:pPr lvl="1"/>
            <a:r>
              <a:rPr lang="en-US"/>
              <a:t>Second level</a:t>
            </a:r>
          </a:p>
        </p:txBody>
      </p:sp>
      <p:sp>
        <p:nvSpPr>
          <p:cNvPr id="23" name="Picture Placeholder 17">
            <a:extLst>
              <a:ext uri="{FF2B5EF4-FFF2-40B4-BE49-F238E27FC236}">
                <a16:creationId xmlns:a16="http://schemas.microsoft.com/office/drawing/2014/main" id="{84325D39-BB56-4366-A671-95BC26FE09FF}"/>
              </a:ext>
            </a:extLst>
          </p:cNvPr>
          <p:cNvSpPr>
            <a:spLocks noGrp="1"/>
          </p:cNvSpPr>
          <p:nvPr>
            <p:ph type="pic" sz="quarter" idx="17"/>
          </p:nvPr>
        </p:nvSpPr>
        <p:spPr>
          <a:xfrm>
            <a:off x="4847506" y="1725613"/>
            <a:ext cx="2070100" cy="1435100"/>
          </a:xfrm>
        </p:spPr>
        <p:txBody>
          <a:bodyPr>
            <a:normAutofit/>
          </a:bodyPr>
          <a:lstStyle>
            <a:lvl1pPr>
              <a:defRPr sz="1400"/>
            </a:lvl1pPr>
          </a:lstStyle>
          <a:p>
            <a:r>
              <a:rPr lang="en-US" dirty="0"/>
              <a:t>Click icon to add picture</a:t>
            </a:r>
            <a:endParaRPr lang="en-GB" dirty="0"/>
          </a:p>
        </p:txBody>
      </p:sp>
      <p:sp>
        <p:nvSpPr>
          <p:cNvPr id="24" name="Text Placeholder 10">
            <a:extLst>
              <a:ext uri="{FF2B5EF4-FFF2-40B4-BE49-F238E27FC236}">
                <a16:creationId xmlns:a16="http://schemas.microsoft.com/office/drawing/2014/main" id="{1BD08DC6-8B17-46A8-A93B-96BF2284C0A5}"/>
              </a:ext>
            </a:extLst>
          </p:cNvPr>
          <p:cNvSpPr>
            <a:spLocks noGrp="1"/>
          </p:cNvSpPr>
          <p:nvPr>
            <p:ph type="body" sz="quarter" idx="18"/>
          </p:nvPr>
        </p:nvSpPr>
        <p:spPr>
          <a:xfrm>
            <a:off x="8339649" y="3417095"/>
            <a:ext cx="1795195" cy="1574005"/>
          </a:xfrm>
        </p:spPr>
        <p:txBody>
          <a:bodyPr/>
          <a:lstStyle>
            <a:lvl1pPr marL="0" indent="0">
              <a:lnSpc>
                <a:spcPct val="95000"/>
              </a:lnSpc>
              <a:buNone/>
              <a:defRPr b="1">
                <a:solidFill>
                  <a:schemeClr val="accent5"/>
                </a:solidFill>
              </a:defRPr>
            </a:lvl1pPr>
            <a:lvl2pPr marL="0" indent="0">
              <a:lnSpc>
                <a:spcPct val="85000"/>
              </a:lnSpc>
              <a:spcBef>
                <a:spcPts val="400"/>
              </a:spcBef>
              <a:buFont typeface="Calibri" panose="020F0502020204030204" pitchFamily="34" charset="0"/>
              <a:buNone/>
              <a:defRPr sz="1400" b="0">
                <a:solidFill>
                  <a:schemeClr val="tx2"/>
                </a:solidFill>
              </a:defRPr>
            </a:lvl2pPr>
            <a:lvl3pPr>
              <a:buNone/>
              <a:defRPr/>
            </a:lvl3pPr>
          </a:lstStyle>
          <a:p>
            <a:pPr lvl="0"/>
            <a:r>
              <a:rPr lang="en-US"/>
              <a:t>Click to edit Master text styles</a:t>
            </a:r>
          </a:p>
          <a:p>
            <a:pPr lvl="1"/>
            <a:r>
              <a:rPr lang="en-US"/>
              <a:t>Second level</a:t>
            </a:r>
          </a:p>
        </p:txBody>
      </p:sp>
      <p:sp>
        <p:nvSpPr>
          <p:cNvPr id="28" name="Picture Placeholder 17">
            <a:extLst>
              <a:ext uri="{FF2B5EF4-FFF2-40B4-BE49-F238E27FC236}">
                <a16:creationId xmlns:a16="http://schemas.microsoft.com/office/drawing/2014/main" id="{B43D6035-D185-4A0B-8B5F-370AE5B3D80E}"/>
              </a:ext>
            </a:extLst>
          </p:cNvPr>
          <p:cNvSpPr>
            <a:spLocks noGrp="1"/>
          </p:cNvSpPr>
          <p:nvPr>
            <p:ph type="pic" sz="quarter" idx="19"/>
          </p:nvPr>
        </p:nvSpPr>
        <p:spPr>
          <a:xfrm>
            <a:off x="7904312" y="1725613"/>
            <a:ext cx="2070100" cy="1435100"/>
          </a:xfrm>
        </p:spPr>
        <p:txBody>
          <a:bodyPr>
            <a:normAutofit/>
          </a:bodyPr>
          <a:lstStyle>
            <a:lvl1pPr>
              <a:defRPr sz="1400"/>
            </a:lvl1pPr>
          </a:lstStyle>
          <a:p>
            <a:r>
              <a:rPr lang="en-US" dirty="0"/>
              <a:t>Click icon to add picture</a:t>
            </a:r>
            <a:endParaRPr lang="en-GB" dirty="0"/>
          </a:p>
        </p:txBody>
      </p:sp>
    </p:spTree>
    <p:extLst>
      <p:ext uri="{BB962C8B-B14F-4D97-AF65-F5344CB8AC3E}">
        <p14:creationId xmlns:p14="http://schemas.microsoft.com/office/powerpoint/2010/main" val="2303320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peakers x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88D20-E5DF-4091-A27E-6DC4C392BF1A}"/>
              </a:ext>
            </a:extLst>
          </p:cNvPr>
          <p:cNvSpPr>
            <a:spLocks noGrp="1"/>
          </p:cNvSpPr>
          <p:nvPr>
            <p:ph type="title"/>
          </p:nvPr>
        </p:nvSpPr>
        <p:spPr/>
        <p:txBody>
          <a:bodyPr/>
          <a:lstStyle/>
          <a:p>
            <a:r>
              <a:rPr lang="en-US"/>
              <a:t>Click to edit Master title style</a:t>
            </a:r>
            <a:endParaRPr lang="en-GB"/>
          </a:p>
        </p:txBody>
      </p:sp>
      <p:sp>
        <p:nvSpPr>
          <p:cNvPr id="4" name="Date Placeholder 3">
            <a:extLst>
              <a:ext uri="{FF2B5EF4-FFF2-40B4-BE49-F238E27FC236}">
                <a16:creationId xmlns:a16="http://schemas.microsoft.com/office/drawing/2014/main" id="{621AF65B-03E3-49EA-9967-DCE818C82553}"/>
              </a:ext>
            </a:extLst>
          </p:cNvPr>
          <p:cNvSpPr>
            <a:spLocks noGrp="1"/>
          </p:cNvSpPr>
          <p:nvPr>
            <p:ph type="dt" sz="half" idx="10"/>
          </p:nvPr>
        </p:nvSpPr>
        <p:spPr>
          <a:xfrm>
            <a:off x="523357" y="227012"/>
            <a:ext cx="714893" cy="131038"/>
          </a:xfrm>
          <a:prstGeom prst="rect">
            <a:avLst/>
          </a:prstGeom>
        </p:spPr>
        <p:txBody>
          <a:bodyPr/>
          <a:lstStyle/>
          <a:p>
            <a:fld id="{DE8E809D-D3A0-4291-9313-AF3FBC0F4F23}" type="datetime4">
              <a:rPr lang="en-GB" smtClean="0"/>
              <a:t>20 February 2024</a:t>
            </a:fld>
            <a:endParaRPr lang="en-GB" dirty="0"/>
          </a:p>
        </p:txBody>
      </p:sp>
      <p:sp>
        <p:nvSpPr>
          <p:cNvPr id="5" name="Footer Placeholder 4">
            <a:extLst>
              <a:ext uri="{FF2B5EF4-FFF2-40B4-BE49-F238E27FC236}">
                <a16:creationId xmlns:a16="http://schemas.microsoft.com/office/drawing/2014/main" id="{AA055FBC-EB13-4679-93DD-CBF23F67DD69}"/>
              </a:ext>
            </a:extLst>
          </p:cNvPr>
          <p:cNvSpPr>
            <a:spLocks noGrp="1"/>
          </p:cNvSpPr>
          <p:nvPr>
            <p:ph type="ftr" sz="quarter" idx="11"/>
          </p:nvPr>
        </p:nvSpPr>
        <p:spPr>
          <a:xfrm>
            <a:off x="1238249" y="227012"/>
            <a:ext cx="3050695" cy="131038"/>
          </a:xfrm>
          <a:prstGeom prst="rect">
            <a:avLst/>
          </a:prstGeom>
        </p:spPr>
        <p:txBody>
          <a:bodyPr/>
          <a:lstStyle/>
          <a:p>
            <a:r>
              <a:rPr lang="en-GB" dirty="0"/>
              <a:t>Presentation Title</a:t>
            </a:r>
          </a:p>
        </p:txBody>
      </p:sp>
      <p:sp>
        <p:nvSpPr>
          <p:cNvPr id="6" name="Slide Number Placeholder 5">
            <a:extLst>
              <a:ext uri="{FF2B5EF4-FFF2-40B4-BE49-F238E27FC236}">
                <a16:creationId xmlns:a16="http://schemas.microsoft.com/office/drawing/2014/main" id="{69DCE932-FFF2-46F8-843B-48746943073D}"/>
              </a:ext>
            </a:extLst>
          </p:cNvPr>
          <p:cNvSpPr>
            <a:spLocks noGrp="1"/>
          </p:cNvSpPr>
          <p:nvPr>
            <p:ph type="sldNum" sz="quarter" idx="12"/>
          </p:nvPr>
        </p:nvSpPr>
        <p:spPr/>
        <p:txBody>
          <a:bodyPr/>
          <a:lstStyle/>
          <a:p>
            <a:fld id="{B361135E-0DC1-49DB-BE20-40FC2C2DAD15}" type="slidenum">
              <a:rPr lang="en-GB" smtClean="0"/>
              <a:t>‹#›</a:t>
            </a:fld>
            <a:endParaRPr lang="en-GB" dirty="0"/>
          </a:p>
        </p:txBody>
      </p:sp>
      <p:sp>
        <p:nvSpPr>
          <p:cNvPr id="11" name="Text Placeholder 10">
            <a:extLst>
              <a:ext uri="{FF2B5EF4-FFF2-40B4-BE49-F238E27FC236}">
                <a16:creationId xmlns:a16="http://schemas.microsoft.com/office/drawing/2014/main" id="{02A6AD8F-07CD-4E0A-816D-0E9D27DA7269}"/>
              </a:ext>
            </a:extLst>
          </p:cNvPr>
          <p:cNvSpPr>
            <a:spLocks noGrp="1"/>
          </p:cNvSpPr>
          <p:nvPr>
            <p:ph type="body" sz="quarter" idx="14"/>
          </p:nvPr>
        </p:nvSpPr>
        <p:spPr>
          <a:xfrm>
            <a:off x="1178287" y="4884276"/>
            <a:ext cx="2422163" cy="1574005"/>
          </a:xfrm>
        </p:spPr>
        <p:txBody>
          <a:bodyPr>
            <a:normAutofit/>
          </a:bodyPr>
          <a:lstStyle>
            <a:lvl1pPr marL="0" indent="0">
              <a:lnSpc>
                <a:spcPct val="95000"/>
              </a:lnSpc>
              <a:spcBef>
                <a:spcPts val="0"/>
              </a:spcBef>
              <a:buNone/>
              <a:defRPr sz="2200" b="1">
                <a:solidFill>
                  <a:schemeClr val="accent4"/>
                </a:solidFill>
              </a:defRPr>
            </a:lvl1pPr>
            <a:lvl2pPr marL="0" indent="0">
              <a:lnSpc>
                <a:spcPct val="85000"/>
              </a:lnSpc>
              <a:spcBef>
                <a:spcPts val="400"/>
              </a:spcBef>
              <a:buFont typeface="Calibri" panose="020F0502020204030204" pitchFamily="34" charset="0"/>
              <a:buNone/>
              <a:defRPr sz="1800" b="0">
                <a:solidFill>
                  <a:schemeClr val="tx2"/>
                </a:solidFill>
              </a:defRPr>
            </a:lvl2pPr>
            <a:lvl3pPr>
              <a:buNone/>
              <a:defRPr/>
            </a:lvl3pPr>
          </a:lstStyle>
          <a:p>
            <a:pPr lvl="0"/>
            <a:r>
              <a:rPr lang="en-US"/>
              <a:t>Click to edit Master text styles</a:t>
            </a:r>
          </a:p>
          <a:p>
            <a:pPr lvl="1"/>
            <a:r>
              <a:rPr lang="en-US"/>
              <a:t>Second level</a:t>
            </a:r>
          </a:p>
        </p:txBody>
      </p:sp>
      <p:sp>
        <p:nvSpPr>
          <p:cNvPr id="18" name="Picture Placeholder 17">
            <a:extLst>
              <a:ext uri="{FF2B5EF4-FFF2-40B4-BE49-F238E27FC236}">
                <a16:creationId xmlns:a16="http://schemas.microsoft.com/office/drawing/2014/main" id="{4488C5DF-3EE3-49F4-9D82-B45206BB5BD3}"/>
              </a:ext>
            </a:extLst>
          </p:cNvPr>
          <p:cNvSpPr>
            <a:spLocks noGrp="1"/>
          </p:cNvSpPr>
          <p:nvPr>
            <p:ph type="pic" sz="quarter" idx="15"/>
          </p:nvPr>
        </p:nvSpPr>
        <p:spPr>
          <a:xfrm>
            <a:off x="1178287" y="1543050"/>
            <a:ext cx="4336688" cy="3074193"/>
          </a:xfrm>
        </p:spPr>
        <p:txBody>
          <a:bodyPr>
            <a:normAutofit/>
          </a:bodyPr>
          <a:lstStyle>
            <a:lvl1pPr>
              <a:defRPr sz="1400"/>
            </a:lvl1pPr>
          </a:lstStyle>
          <a:p>
            <a:r>
              <a:rPr lang="en-US" dirty="0"/>
              <a:t>Click icon to add picture</a:t>
            </a:r>
            <a:endParaRPr lang="en-GB" dirty="0"/>
          </a:p>
        </p:txBody>
      </p:sp>
      <p:sp>
        <p:nvSpPr>
          <p:cNvPr id="16" name="Text Placeholder 10">
            <a:extLst>
              <a:ext uri="{FF2B5EF4-FFF2-40B4-BE49-F238E27FC236}">
                <a16:creationId xmlns:a16="http://schemas.microsoft.com/office/drawing/2014/main" id="{667DA9EF-3626-46E2-816D-240BF9AF3EFA}"/>
              </a:ext>
            </a:extLst>
          </p:cNvPr>
          <p:cNvSpPr>
            <a:spLocks noGrp="1"/>
          </p:cNvSpPr>
          <p:nvPr>
            <p:ph type="body" sz="quarter" idx="16"/>
          </p:nvPr>
        </p:nvSpPr>
        <p:spPr>
          <a:xfrm>
            <a:off x="4148681" y="4986386"/>
            <a:ext cx="1947320" cy="1574005"/>
          </a:xfrm>
        </p:spPr>
        <p:txBody>
          <a:bodyPr>
            <a:normAutofit/>
          </a:bodyPr>
          <a:lstStyle>
            <a:lvl1pPr marL="0" indent="0">
              <a:lnSpc>
                <a:spcPct val="100000"/>
              </a:lnSpc>
              <a:spcBef>
                <a:spcPts val="300"/>
              </a:spcBef>
              <a:buNone/>
              <a:defRPr sz="1400" b="0">
                <a:solidFill>
                  <a:schemeClr val="tx2"/>
                </a:solidFill>
              </a:defRPr>
            </a:lvl1pPr>
            <a:lvl2pPr marL="0" indent="0">
              <a:lnSpc>
                <a:spcPct val="85000"/>
              </a:lnSpc>
              <a:spcBef>
                <a:spcPts val="300"/>
              </a:spcBef>
              <a:buFont typeface="Calibri" panose="020F0502020204030204" pitchFamily="34" charset="0"/>
              <a:buNone/>
              <a:defRPr sz="1400" b="0">
                <a:solidFill>
                  <a:schemeClr val="tx2"/>
                </a:solidFill>
              </a:defRPr>
            </a:lvl2pPr>
            <a:lvl3pPr>
              <a:buNone/>
              <a:defRPr/>
            </a:lvl3pPr>
          </a:lstStyle>
          <a:p>
            <a:pPr lvl="0"/>
            <a:r>
              <a:rPr lang="en-US"/>
              <a:t>Click to edit Master text styles</a:t>
            </a:r>
          </a:p>
          <a:p>
            <a:pPr lvl="1"/>
            <a:r>
              <a:rPr lang="en-US"/>
              <a:t>Second level</a:t>
            </a:r>
          </a:p>
        </p:txBody>
      </p:sp>
      <p:sp>
        <p:nvSpPr>
          <p:cNvPr id="17" name="Text Placeholder 10">
            <a:extLst>
              <a:ext uri="{FF2B5EF4-FFF2-40B4-BE49-F238E27FC236}">
                <a16:creationId xmlns:a16="http://schemas.microsoft.com/office/drawing/2014/main" id="{4379E6E0-A168-4A57-8744-A002B12E8D68}"/>
              </a:ext>
            </a:extLst>
          </p:cNvPr>
          <p:cNvSpPr>
            <a:spLocks noGrp="1"/>
          </p:cNvSpPr>
          <p:nvPr>
            <p:ph type="body" sz="quarter" idx="17"/>
          </p:nvPr>
        </p:nvSpPr>
        <p:spPr>
          <a:xfrm>
            <a:off x="6985724" y="4884276"/>
            <a:ext cx="2422163" cy="1574005"/>
          </a:xfrm>
        </p:spPr>
        <p:txBody>
          <a:bodyPr>
            <a:normAutofit/>
          </a:bodyPr>
          <a:lstStyle>
            <a:lvl1pPr marL="0" indent="0">
              <a:lnSpc>
                <a:spcPct val="95000"/>
              </a:lnSpc>
              <a:spcBef>
                <a:spcPts val="0"/>
              </a:spcBef>
              <a:buNone/>
              <a:defRPr sz="2200" b="1">
                <a:solidFill>
                  <a:schemeClr val="accent5"/>
                </a:solidFill>
              </a:defRPr>
            </a:lvl1pPr>
            <a:lvl2pPr marL="0" indent="0">
              <a:lnSpc>
                <a:spcPct val="85000"/>
              </a:lnSpc>
              <a:spcBef>
                <a:spcPts val="400"/>
              </a:spcBef>
              <a:buFont typeface="Calibri" panose="020F0502020204030204" pitchFamily="34" charset="0"/>
              <a:buNone/>
              <a:defRPr sz="1800" b="0">
                <a:solidFill>
                  <a:schemeClr val="tx2"/>
                </a:solidFill>
              </a:defRPr>
            </a:lvl2pPr>
            <a:lvl3pPr>
              <a:buNone/>
              <a:defRPr/>
            </a:lvl3pPr>
          </a:lstStyle>
          <a:p>
            <a:pPr lvl="0"/>
            <a:r>
              <a:rPr lang="en-US"/>
              <a:t>Click to edit Master text styles</a:t>
            </a:r>
          </a:p>
          <a:p>
            <a:pPr lvl="1"/>
            <a:r>
              <a:rPr lang="en-US"/>
              <a:t>Second level</a:t>
            </a:r>
          </a:p>
        </p:txBody>
      </p:sp>
      <p:sp>
        <p:nvSpPr>
          <p:cNvPr id="20" name="Picture Placeholder 17">
            <a:extLst>
              <a:ext uri="{FF2B5EF4-FFF2-40B4-BE49-F238E27FC236}">
                <a16:creationId xmlns:a16="http://schemas.microsoft.com/office/drawing/2014/main" id="{5FDBC44B-034D-4189-A1E8-5C10FDD6F149}"/>
              </a:ext>
            </a:extLst>
          </p:cNvPr>
          <p:cNvSpPr>
            <a:spLocks noGrp="1"/>
          </p:cNvSpPr>
          <p:nvPr>
            <p:ph type="pic" sz="quarter" idx="18"/>
          </p:nvPr>
        </p:nvSpPr>
        <p:spPr>
          <a:xfrm>
            <a:off x="6985724" y="1543050"/>
            <a:ext cx="4336688" cy="3074193"/>
          </a:xfrm>
        </p:spPr>
        <p:txBody>
          <a:bodyPr>
            <a:normAutofit/>
          </a:bodyPr>
          <a:lstStyle>
            <a:lvl1pPr>
              <a:defRPr sz="1400"/>
            </a:lvl1pPr>
          </a:lstStyle>
          <a:p>
            <a:r>
              <a:rPr lang="en-US" dirty="0"/>
              <a:t>Click icon to add picture</a:t>
            </a:r>
            <a:endParaRPr lang="en-GB" dirty="0"/>
          </a:p>
        </p:txBody>
      </p:sp>
      <p:sp>
        <p:nvSpPr>
          <p:cNvPr id="25" name="Text Placeholder 10">
            <a:extLst>
              <a:ext uri="{FF2B5EF4-FFF2-40B4-BE49-F238E27FC236}">
                <a16:creationId xmlns:a16="http://schemas.microsoft.com/office/drawing/2014/main" id="{BA0C010D-7C30-4851-8ADA-179D58FAF624}"/>
              </a:ext>
            </a:extLst>
          </p:cNvPr>
          <p:cNvSpPr>
            <a:spLocks noGrp="1"/>
          </p:cNvSpPr>
          <p:nvPr>
            <p:ph type="body" sz="quarter" idx="19"/>
          </p:nvPr>
        </p:nvSpPr>
        <p:spPr>
          <a:xfrm>
            <a:off x="9956118" y="4986386"/>
            <a:ext cx="1947320" cy="1574005"/>
          </a:xfrm>
        </p:spPr>
        <p:txBody>
          <a:bodyPr>
            <a:normAutofit/>
          </a:bodyPr>
          <a:lstStyle>
            <a:lvl1pPr marL="0" indent="0">
              <a:lnSpc>
                <a:spcPct val="100000"/>
              </a:lnSpc>
              <a:spcBef>
                <a:spcPts val="300"/>
              </a:spcBef>
              <a:buNone/>
              <a:defRPr sz="1400" b="0">
                <a:solidFill>
                  <a:schemeClr val="tx2"/>
                </a:solidFill>
              </a:defRPr>
            </a:lvl1pPr>
            <a:lvl2pPr marL="0" indent="0">
              <a:lnSpc>
                <a:spcPct val="85000"/>
              </a:lnSpc>
              <a:spcBef>
                <a:spcPts val="300"/>
              </a:spcBef>
              <a:buFont typeface="Calibri" panose="020F0502020204030204" pitchFamily="34" charset="0"/>
              <a:buNone/>
              <a:defRPr sz="1400" b="0">
                <a:solidFill>
                  <a:schemeClr val="tx2"/>
                </a:solidFill>
              </a:defRPr>
            </a:lvl2pPr>
            <a:lvl3pPr>
              <a:buNone/>
              <a:defRPr/>
            </a:lvl3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390182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ombstones v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88D20-E5DF-4091-A27E-6DC4C392BF1A}"/>
              </a:ext>
            </a:extLst>
          </p:cNvPr>
          <p:cNvSpPr>
            <a:spLocks noGrp="1"/>
          </p:cNvSpPr>
          <p:nvPr>
            <p:ph type="title"/>
          </p:nvPr>
        </p:nvSpPr>
        <p:spPr>
          <a:xfrm>
            <a:off x="728871" y="692943"/>
            <a:ext cx="8754854" cy="492920"/>
          </a:xfrm>
        </p:spPr>
        <p:txBody>
          <a:bodyPr/>
          <a:lstStyle/>
          <a:p>
            <a:r>
              <a:rPr lang="en-US"/>
              <a:t>Click to edit Master title style</a:t>
            </a:r>
            <a:endParaRPr lang="en-GB" dirty="0"/>
          </a:p>
        </p:txBody>
      </p:sp>
      <p:sp>
        <p:nvSpPr>
          <p:cNvPr id="4" name="Date Placeholder 3">
            <a:extLst>
              <a:ext uri="{FF2B5EF4-FFF2-40B4-BE49-F238E27FC236}">
                <a16:creationId xmlns:a16="http://schemas.microsoft.com/office/drawing/2014/main" id="{621AF65B-03E3-49EA-9967-DCE818C82553}"/>
              </a:ext>
            </a:extLst>
          </p:cNvPr>
          <p:cNvSpPr>
            <a:spLocks noGrp="1"/>
          </p:cNvSpPr>
          <p:nvPr>
            <p:ph type="dt" sz="half" idx="10"/>
          </p:nvPr>
        </p:nvSpPr>
        <p:spPr>
          <a:xfrm>
            <a:off x="523357" y="227012"/>
            <a:ext cx="714893" cy="131038"/>
          </a:xfrm>
          <a:prstGeom prst="rect">
            <a:avLst/>
          </a:prstGeom>
        </p:spPr>
        <p:txBody>
          <a:bodyPr/>
          <a:lstStyle/>
          <a:p>
            <a:fld id="{085554F0-F24D-4130-AE7C-382F7C60E747}" type="datetime4">
              <a:rPr lang="en-GB" smtClean="0"/>
              <a:t>20 February 2024</a:t>
            </a:fld>
            <a:endParaRPr lang="en-GB" dirty="0"/>
          </a:p>
        </p:txBody>
      </p:sp>
      <p:sp>
        <p:nvSpPr>
          <p:cNvPr id="5" name="Footer Placeholder 4">
            <a:extLst>
              <a:ext uri="{FF2B5EF4-FFF2-40B4-BE49-F238E27FC236}">
                <a16:creationId xmlns:a16="http://schemas.microsoft.com/office/drawing/2014/main" id="{AA055FBC-EB13-4679-93DD-CBF23F67DD69}"/>
              </a:ext>
            </a:extLst>
          </p:cNvPr>
          <p:cNvSpPr>
            <a:spLocks noGrp="1"/>
          </p:cNvSpPr>
          <p:nvPr>
            <p:ph type="ftr" sz="quarter" idx="11"/>
          </p:nvPr>
        </p:nvSpPr>
        <p:spPr>
          <a:xfrm>
            <a:off x="1238249" y="227012"/>
            <a:ext cx="3050695" cy="131038"/>
          </a:xfrm>
          <a:prstGeom prst="rect">
            <a:avLst/>
          </a:prstGeom>
        </p:spPr>
        <p:txBody>
          <a:bodyPr/>
          <a:lstStyle/>
          <a:p>
            <a:r>
              <a:rPr lang="en-GB" dirty="0"/>
              <a:t>Presentation Title</a:t>
            </a:r>
          </a:p>
        </p:txBody>
      </p:sp>
      <p:sp>
        <p:nvSpPr>
          <p:cNvPr id="6" name="Slide Number Placeholder 5">
            <a:extLst>
              <a:ext uri="{FF2B5EF4-FFF2-40B4-BE49-F238E27FC236}">
                <a16:creationId xmlns:a16="http://schemas.microsoft.com/office/drawing/2014/main" id="{69DCE932-FFF2-46F8-843B-48746943073D}"/>
              </a:ext>
            </a:extLst>
          </p:cNvPr>
          <p:cNvSpPr>
            <a:spLocks noGrp="1"/>
          </p:cNvSpPr>
          <p:nvPr>
            <p:ph type="sldNum" sz="quarter" idx="12"/>
          </p:nvPr>
        </p:nvSpPr>
        <p:spPr/>
        <p:txBody>
          <a:bodyPr/>
          <a:lstStyle/>
          <a:p>
            <a:fld id="{B361135E-0DC1-49DB-BE20-40FC2C2DAD15}" type="slidenum">
              <a:rPr lang="en-GB" smtClean="0"/>
              <a:t>‹#›</a:t>
            </a:fld>
            <a:endParaRPr lang="en-GB" dirty="0"/>
          </a:p>
        </p:txBody>
      </p:sp>
      <p:sp>
        <p:nvSpPr>
          <p:cNvPr id="18" name="Picture Placeholder 17">
            <a:extLst>
              <a:ext uri="{FF2B5EF4-FFF2-40B4-BE49-F238E27FC236}">
                <a16:creationId xmlns:a16="http://schemas.microsoft.com/office/drawing/2014/main" id="{4488C5DF-3EE3-49F4-9D82-B45206BB5BD3}"/>
              </a:ext>
            </a:extLst>
          </p:cNvPr>
          <p:cNvSpPr>
            <a:spLocks noGrp="1"/>
          </p:cNvSpPr>
          <p:nvPr>
            <p:ph type="pic" sz="quarter" idx="15"/>
          </p:nvPr>
        </p:nvSpPr>
        <p:spPr>
          <a:xfrm>
            <a:off x="800100" y="1185863"/>
            <a:ext cx="1968500" cy="1360487"/>
          </a:xfrm>
        </p:spPr>
        <p:txBody>
          <a:bodyPr>
            <a:normAutofit/>
          </a:bodyPr>
          <a:lstStyle>
            <a:lvl1pPr>
              <a:defRPr sz="1200"/>
            </a:lvl1pPr>
          </a:lstStyle>
          <a:p>
            <a:r>
              <a:rPr lang="en-US" dirty="0"/>
              <a:t>Click icon to add picture</a:t>
            </a:r>
            <a:endParaRPr lang="en-GB" dirty="0"/>
          </a:p>
        </p:txBody>
      </p:sp>
      <p:sp>
        <p:nvSpPr>
          <p:cNvPr id="10" name="Text Placeholder 9">
            <a:extLst>
              <a:ext uri="{FF2B5EF4-FFF2-40B4-BE49-F238E27FC236}">
                <a16:creationId xmlns:a16="http://schemas.microsoft.com/office/drawing/2014/main" id="{9B1B5509-DC0A-401B-9B49-4F05FF9A236B}"/>
              </a:ext>
            </a:extLst>
          </p:cNvPr>
          <p:cNvSpPr>
            <a:spLocks noGrp="1"/>
          </p:cNvSpPr>
          <p:nvPr>
            <p:ph type="body" sz="quarter" idx="16"/>
          </p:nvPr>
        </p:nvSpPr>
        <p:spPr>
          <a:xfrm>
            <a:off x="800100" y="2623027"/>
            <a:ext cx="1969200" cy="913923"/>
          </a:xfrm>
        </p:spPr>
        <p:txBody>
          <a:bodyPr/>
          <a:lstStyle>
            <a:lvl1pPr marL="0" indent="0">
              <a:spcBef>
                <a:spcPts val="0"/>
              </a:spcBef>
              <a:spcAft>
                <a:spcPts val="1600"/>
              </a:spcAft>
              <a:buNone/>
              <a:defRPr sz="900">
                <a:solidFill>
                  <a:schemeClr val="accent5"/>
                </a:solidFill>
              </a:defRPr>
            </a:lvl1pPr>
            <a:lvl2pPr marL="0" indent="0">
              <a:spcBef>
                <a:spcPts val="0"/>
              </a:spcBef>
              <a:buNone/>
              <a:defRPr sz="900" b="1"/>
            </a:lvl2pPr>
            <a:lvl3pPr marL="0" indent="0">
              <a:spcBef>
                <a:spcPts val="0"/>
              </a:spcBef>
              <a:buNone/>
              <a:defRPr sz="700"/>
            </a:lvl3pPr>
          </a:lstStyle>
          <a:p>
            <a:pPr lvl="0"/>
            <a:r>
              <a:rPr lang="en-US"/>
              <a:t>Click to edit Master text styles</a:t>
            </a:r>
          </a:p>
          <a:p>
            <a:pPr lvl="1"/>
            <a:r>
              <a:rPr lang="en-US"/>
              <a:t>Second level</a:t>
            </a:r>
          </a:p>
          <a:p>
            <a:pPr lvl="2"/>
            <a:r>
              <a:rPr lang="en-US"/>
              <a:t>Third level</a:t>
            </a:r>
          </a:p>
        </p:txBody>
      </p:sp>
      <p:sp>
        <p:nvSpPr>
          <p:cNvPr id="31" name="Picture Placeholder 17">
            <a:extLst>
              <a:ext uri="{FF2B5EF4-FFF2-40B4-BE49-F238E27FC236}">
                <a16:creationId xmlns:a16="http://schemas.microsoft.com/office/drawing/2014/main" id="{23FDB23B-44A8-48A2-90ED-AC66E11788B4}"/>
              </a:ext>
            </a:extLst>
          </p:cNvPr>
          <p:cNvSpPr>
            <a:spLocks noGrp="1"/>
          </p:cNvSpPr>
          <p:nvPr>
            <p:ph type="pic" sz="quarter" idx="17"/>
          </p:nvPr>
        </p:nvSpPr>
        <p:spPr>
          <a:xfrm>
            <a:off x="800100" y="3714126"/>
            <a:ext cx="1968500" cy="1360487"/>
          </a:xfrm>
        </p:spPr>
        <p:txBody>
          <a:bodyPr>
            <a:normAutofit/>
          </a:bodyPr>
          <a:lstStyle>
            <a:lvl1pPr>
              <a:defRPr sz="1200"/>
            </a:lvl1pPr>
          </a:lstStyle>
          <a:p>
            <a:r>
              <a:rPr lang="en-US" dirty="0"/>
              <a:t>Click icon to add picture</a:t>
            </a:r>
            <a:endParaRPr lang="en-GB" dirty="0"/>
          </a:p>
        </p:txBody>
      </p:sp>
      <p:sp>
        <p:nvSpPr>
          <p:cNvPr id="33" name="Text Placeholder 9">
            <a:extLst>
              <a:ext uri="{FF2B5EF4-FFF2-40B4-BE49-F238E27FC236}">
                <a16:creationId xmlns:a16="http://schemas.microsoft.com/office/drawing/2014/main" id="{E1DE91AB-B9CA-49FE-84C2-F31BE0042A10}"/>
              </a:ext>
            </a:extLst>
          </p:cNvPr>
          <p:cNvSpPr>
            <a:spLocks noGrp="1"/>
          </p:cNvSpPr>
          <p:nvPr>
            <p:ph type="body" sz="quarter" idx="18"/>
          </p:nvPr>
        </p:nvSpPr>
        <p:spPr>
          <a:xfrm>
            <a:off x="800100" y="5151290"/>
            <a:ext cx="1969200" cy="913923"/>
          </a:xfrm>
        </p:spPr>
        <p:txBody>
          <a:bodyPr/>
          <a:lstStyle>
            <a:lvl1pPr marL="0" indent="0">
              <a:spcBef>
                <a:spcPts val="0"/>
              </a:spcBef>
              <a:spcAft>
                <a:spcPts val="1600"/>
              </a:spcAft>
              <a:buNone/>
              <a:defRPr sz="900">
                <a:solidFill>
                  <a:schemeClr val="accent4"/>
                </a:solidFill>
              </a:defRPr>
            </a:lvl1pPr>
            <a:lvl2pPr marL="0" indent="0">
              <a:spcBef>
                <a:spcPts val="0"/>
              </a:spcBef>
              <a:buNone/>
              <a:defRPr sz="900" b="1"/>
            </a:lvl2pPr>
            <a:lvl3pPr marL="0" indent="0">
              <a:spcBef>
                <a:spcPts val="0"/>
              </a:spcBef>
              <a:buNone/>
              <a:defRPr sz="700"/>
            </a:lvl3pPr>
          </a:lstStyle>
          <a:p>
            <a:pPr lvl="0"/>
            <a:r>
              <a:rPr lang="en-US"/>
              <a:t>Click to edit Master text styles</a:t>
            </a:r>
          </a:p>
          <a:p>
            <a:pPr lvl="1"/>
            <a:r>
              <a:rPr lang="en-US"/>
              <a:t>Second level</a:t>
            </a:r>
          </a:p>
          <a:p>
            <a:pPr lvl="2"/>
            <a:r>
              <a:rPr lang="en-US"/>
              <a:t>Third level</a:t>
            </a:r>
          </a:p>
        </p:txBody>
      </p:sp>
      <p:sp>
        <p:nvSpPr>
          <p:cNvPr id="35" name="Picture Placeholder 17">
            <a:extLst>
              <a:ext uri="{FF2B5EF4-FFF2-40B4-BE49-F238E27FC236}">
                <a16:creationId xmlns:a16="http://schemas.microsoft.com/office/drawing/2014/main" id="{BEE477B0-4842-4B95-8607-C106325C1EA9}"/>
              </a:ext>
            </a:extLst>
          </p:cNvPr>
          <p:cNvSpPr>
            <a:spLocks noGrp="1"/>
          </p:cNvSpPr>
          <p:nvPr>
            <p:ph type="pic" sz="quarter" idx="19"/>
          </p:nvPr>
        </p:nvSpPr>
        <p:spPr>
          <a:xfrm>
            <a:off x="3038475" y="1185863"/>
            <a:ext cx="1968500" cy="1360487"/>
          </a:xfrm>
        </p:spPr>
        <p:txBody>
          <a:bodyPr>
            <a:normAutofit/>
          </a:bodyPr>
          <a:lstStyle>
            <a:lvl1pPr>
              <a:defRPr sz="1200"/>
            </a:lvl1pPr>
          </a:lstStyle>
          <a:p>
            <a:r>
              <a:rPr lang="en-US" dirty="0"/>
              <a:t>Click icon to add picture</a:t>
            </a:r>
            <a:endParaRPr lang="en-GB" dirty="0"/>
          </a:p>
        </p:txBody>
      </p:sp>
      <p:sp>
        <p:nvSpPr>
          <p:cNvPr id="37" name="Text Placeholder 9">
            <a:extLst>
              <a:ext uri="{FF2B5EF4-FFF2-40B4-BE49-F238E27FC236}">
                <a16:creationId xmlns:a16="http://schemas.microsoft.com/office/drawing/2014/main" id="{69B26C5F-3307-446D-A86F-691F190BB07E}"/>
              </a:ext>
            </a:extLst>
          </p:cNvPr>
          <p:cNvSpPr>
            <a:spLocks noGrp="1"/>
          </p:cNvSpPr>
          <p:nvPr>
            <p:ph type="body" sz="quarter" idx="20"/>
          </p:nvPr>
        </p:nvSpPr>
        <p:spPr>
          <a:xfrm>
            <a:off x="3038475" y="2623027"/>
            <a:ext cx="1969200" cy="913923"/>
          </a:xfrm>
        </p:spPr>
        <p:txBody>
          <a:bodyPr/>
          <a:lstStyle>
            <a:lvl1pPr marL="0" indent="0">
              <a:spcBef>
                <a:spcPts val="0"/>
              </a:spcBef>
              <a:spcAft>
                <a:spcPts val="1600"/>
              </a:spcAft>
              <a:buNone/>
              <a:defRPr sz="900">
                <a:solidFill>
                  <a:schemeClr val="accent2"/>
                </a:solidFill>
              </a:defRPr>
            </a:lvl1pPr>
            <a:lvl2pPr marL="0" indent="0">
              <a:spcBef>
                <a:spcPts val="0"/>
              </a:spcBef>
              <a:buNone/>
              <a:defRPr sz="900" b="1"/>
            </a:lvl2pPr>
            <a:lvl3pPr marL="0" indent="0">
              <a:spcBef>
                <a:spcPts val="0"/>
              </a:spcBef>
              <a:buNone/>
              <a:defRPr sz="700"/>
            </a:lvl3pPr>
          </a:lstStyle>
          <a:p>
            <a:pPr lvl="0"/>
            <a:r>
              <a:rPr lang="en-US"/>
              <a:t>Click to edit Master text styles</a:t>
            </a:r>
          </a:p>
          <a:p>
            <a:pPr lvl="1"/>
            <a:r>
              <a:rPr lang="en-US"/>
              <a:t>Second level</a:t>
            </a:r>
          </a:p>
          <a:p>
            <a:pPr lvl="2"/>
            <a:r>
              <a:rPr lang="en-US"/>
              <a:t>Third level</a:t>
            </a:r>
          </a:p>
        </p:txBody>
      </p:sp>
      <p:sp>
        <p:nvSpPr>
          <p:cNvPr id="39" name="Picture Placeholder 17">
            <a:extLst>
              <a:ext uri="{FF2B5EF4-FFF2-40B4-BE49-F238E27FC236}">
                <a16:creationId xmlns:a16="http://schemas.microsoft.com/office/drawing/2014/main" id="{E43C3258-9182-4DC4-A455-1E40E99A77B4}"/>
              </a:ext>
            </a:extLst>
          </p:cNvPr>
          <p:cNvSpPr>
            <a:spLocks noGrp="1"/>
          </p:cNvSpPr>
          <p:nvPr>
            <p:ph type="pic" sz="quarter" idx="21"/>
          </p:nvPr>
        </p:nvSpPr>
        <p:spPr>
          <a:xfrm>
            <a:off x="3038475" y="3714126"/>
            <a:ext cx="1968500" cy="1360487"/>
          </a:xfrm>
        </p:spPr>
        <p:txBody>
          <a:bodyPr>
            <a:normAutofit/>
          </a:bodyPr>
          <a:lstStyle>
            <a:lvl1pPr>
              <a:defRPr sz="1200"/>
            </a:lvl1pPr>
          </a:lstStyle>
          <a:p>
            <a:r>
              <a:rPr lang="en-US" dirty="0"/>
              <a:t>Click icon to add picture</a:t>
            </a:r>
            <a:endParaRPr lang="en-GB" dirty="0"/>
          </a:p>
        </p:txBody>
      </p:sp>
      <p:sp>
        <p:nvSpPr>
          <p:cNvPr id="41" name="Text Placeholder 9">
            <a:extLst>
              <a:ext uri="{FF2B5EF4-FFF2-40B4-BE49-F238E27FC236}">
                <a16:creationId xmlns:a16="http://schemas.microsoft.com/office/drawing/2014/main" id="{677BB4E0-382A-42FE-8040-99E47B49F995}"/>
              </a:ext>
            </a:extLst>
          </p:cNvPr>
          <p:cNvSpPr>
            <a:spLocks noGrp="1"/>
          </p:cNvSpPr>
          <p:nvPr>
            <p:ph type="body" sz="quarter" idx="22"/>
          </p:nvPr>
        </p:nvSpPr>
        <p:spPr>
          <a:xfrm>
            <a:off x="3038475" y="5151290"/>
            <a:ext cx="1969200" cy="913923"/>
          </a:xfrm>
        </p:spPr>
        <p:txBody>
          <a:bodyPr/>
          <a:lstStyle>
            <a:lvl1pPr marL="0" indent="0">
              <a:spcBef>
                <a:spcPts val="0"/>
              </a:spcBef>
              <a:spcAft>
                <a:spcPts val="1600"/>
              </a:spcAft>
              <a:buNone/>
              <a:defRPr sz="900">
                <a:solidFill>
                  <a:schemeClr val="accent4"/>
                </a:solidFill>
              </a:defRPr>
            </a:lvl1pPr>
            <a:lvl2pPr marL="0" indent="0">
              <a:spcBef>
                <a:spcPts val="0"/>
              </a:spcBef>
              <a:buNone/>
              <a:defRPr sz="900" b="1"/>
            </a:lvl2pPr>
            <a:lvl3pPr marL="0" indent="0">
              <a:spcBef>
                <a:spcPts val="0"/>
              </a:spcBef>
              <a:buNone/>
              <a:defRPr sz="700"/>
            </a:lvl3pPr>
          </a:lstStyle>
          <a:p>
            <a:pPr lvl="0"/>
            <a:r>
              <a:rPr lang="en-US"/>
              <a:t>Click to edit Master text styles</a:t>
            </a:r>
          </a:p>
          <a:p>
            <a:pPr lvl="1"/>
            <a:r>
              <a:rPr lang="en-US"/>
              <a:t>Second level</a:t>
            </a:r>
          </a:p>
          <a:p>
            <a:pPr lvl="2"/>
            <a:r>
              <a:rPr lang="en-US"/>
              <a:t>Third level</a:t>
            </a:r>
          </a:p>
        </p:txBody>
      </p:sp>
      <p:sp>
        <p:nvSpPr>
          <p:cNvPr id="43" name="Picture Placeholder 17">
            <a:extLst>
              <a:ext uri="{FF2B5EF4-FFF2-40B4-BE49-F238E27FC236}">
                <a16:creationId xmlns:a16="http://schemas.microsoft.com/office/drawing/2014/main" id="{A269B86D-3918-467D-8B62-6508261F1810}"/>
              </a:ext>
            </a:extLst>
          </p:cNvPr>
          <p:cNvSpPr>
            <a:spLocks noGrp="1"/>
          </p:cNvSpPr>
          <p:nvPr>
            <p:ph type="pic" sz="quarter" idx="23"/>
          </p:nvPr>
        </p:nvSpPr>
        <p:spPr>
          <a:xfrm>
            <a:off x="5276850" y="1185863"/>
            <a:ext cx="1968500" cy="1360487"/>
          </a:xfrm>
        </p:spPr>
        <p:txBody>
          <a:bodyPr>
            <a:normAutofit/>
          </a:bodyPr>
          <a:lstStyle>
            <a:lvl1pPr>
              <a:defRPr sz="1200"/>
            </a:lvl1pPr>
          </a:lstStyle>
          <a:p>
            <a:r>
              <a:rPr lang="en-US" dirty="0"/>
              <a:t>Click icon to add picture</a:t>
            </a:r>
            <a:endParaRPr lang="en-GB" dirty="0"/>
          </a:p>
        </p:txBody>
      </p:sp>
      <p:sp>
        <p:nvSpPr>
          <p:cNvPr id="45" name="Text Placeholder 9">
            <a:extLst>
              <a:ext uri="{FF2B5EF4-FFF2-40B4-BE49-F238E27FC236}">
                <a16:creationId xmlns:a16="http://schemas.microsoft.com/office/drawing/2014/main" id="{E748432D-0BE0-46CB-A8D0-8D0FA1248F9E}"/>
              </a:ext>
            </a:extLst>
          </p:cNvPr>
          <p:cNvSpPr>
            <a:spLocks noGrp="1"/>
          </p:cNvSpPr>
          <p:nvPr>
            <p:ph type="body" sz="quarter" idx="24"/>
          </p:nvPr>
        </p:nvSpPr>
        <p:spPr>
          <a:xfrm>
            <a:off x="5276850" y="2623027"/>
            <a:ext cx="1969200" cy="913923"/>
          </a:xfrm>
        </p:spPr>
        <p:txBody>
          <a:bodyPr/>
          <a:lstStyle>
            <a:lvl1pPr marL="0" indent="0">
              <a:spcBef>
                <a:spcPts val="0"/>
              </a:spcBef>
              <a:spcAft>
                <a:spcPts val="1600"/>
              </a:spcAft>
              <a:buNone/>
              <a:defRPr sz="900">
                <a:solidFill>
                  <a:schemeClr val="accent2"/>
                </a:solidFill>
              </a:defRPr>
            </a:lvl1pPr>
            <a:lvl2pPr marL="0" indent="0">
              <a:spcBef>
                <a:spcPts val="0"/>
              </a:spcBef>
              <a:buNone/>
              <a:defRPr sz="900" b="1"/>
            </a:lvl2pPr>
            <a:lvl3pPr marL="0" indent="0">
              <a:spcBef>
                <a:spcPts val="0"/>
              </a:spcBef>
              <a:buNone/>
              <a:defRPr sz="700"/>
            </a:lvl3pPr>
          </a:lstStyle>
          <a:p>
            <a:pPr lvl="0"/>
            <a:r>
              <a:rPr lang="en-US"/>
              <a:t>Click to edit Master text styles</a:t>
            </a:r>
          </a:p>
          <a:p>
            <a:pPr lvl="1"/>
            <a:r>
              <a:rPr lang="en-US"/>
              <a:t>Second level</a:t>
            </a:r>
          </a:p>
          <a:p>
            <a:pPr lvl="2"/>
            <a:r>
              <a:rPr lang="en-US"/>
              <a:t>Third level</a:t>
            </a:r>
          </a:p>
        </p:txBody>
      </p:sp>
      <p:sp>
        <p:nvSpPr>
          <p:cNvPr id="47" name="Picture Placeholder 17">
            <a:extLst>
              <a:ext uri="{FF2B5EF4-FFF2-40B4-BE49-F238E27FC236}">
                <a16:creationId xmlns:a16="http://schemas.microsoft.com/office/drawing/2014/main" id="{EBC5FE35-881B-456B-A363-B9DBD3D896F3}"/>
              </a:ext>
            </a:extLst>
          </p:cNvPr>
          <p:cNvSpPr>
            <a:spLocks noGrp="1"/>
          </p:cNvSpPr>
          <p:nvPr>
            <p:ph type="pic" sz="quarter" idx="25"/>
          </p:nvPr>
        </p:nvSpPr>
        <p:spPr>
          <a:xfrm>
            <a:off x="5276850" y="3714126"/>
            <a:ext cx="1968500" cy="1360487"/>
          </a:xfrm>
        </p:spPr>
        <p:txBody>
          <a:bodyPr>
            <a:normAutofit/>
          </a:bodyPr>
          <a:lstStyle>
            <a:lvl1pPr>
              <a:defRPr sz="1200"/>
            </a:lvl1pPr>
          </a:lstStyle>
          <a:p>
            <a:r>
              <a:rPr lang="en-US" dirty="0"/>
              <a:t>Click icon to add picture</a:t>
            </a:r>
            <a:endParaRPr lang="en-GB" dirty="0"/>
          </a:p>
        </p:txBody>
      </p:sp>
      <p:sp>
        <p:nvSpPr>
          <p:cNvPr id="49" name="Text Placeholder 9">
            <a:extLst>
              <a:ext uri="{FF2B5EF4-FFF2-40B4-BE49-F238E27FC236}">
                <a16:creationId xmlns:a16="http://schemas.microsoft.com/office/drawing/2014/main" id="{D68493DF-99CD-43C0-8056-BAE5D13FC162}"/>
              </a:ext>
            </a:extLst>
          </p:cNvPr>
          <p:cNvSpPr>
            <a:spLocks noGrp="1"/>
          </p:cNvSpPr>
          <p:nvPr>
            <p:ph type="body" sz="quarter" idx="26"/>
          </p:nvPr>
        </p:nvSpPr>
        <p:spPr>
          <a:xfrm>
            <a:off x="5276850" y="5151290"/>
            <a:ext cx="1969200" cy="913923"/>
          </a:xfrm>
        </p:spPr>
        <p:txBody>
          <a:bodyPr/>
          <a:lstStyle>
            <a:lvl1pPr marL="0" indent="0">
              <a:spcBef>
                <a:spcPts val="0"/>
              </a:spcBef>
              <a:spcAft>
                <a:spcPts val="1600"/>
              </a:spcAft>
              <a:buNone/>
              <a:defRPr sz="900">
                <a:solidFill>
                  <a:schemeClr val="accent4"/>
                </a:solidFill>
              </a:defRPr>
            </a:lvl1pPr>
            <a:lvl2pPr marL="0" indent="0">
              <a:spcBef>
                <a:spcPts val="0"/>
              </a:spcBef>
              <a:buNone/>
              <a:defRPr sz="900" b="1"/>
            </a:lvl2pPr>
            <a:lvl3pPr marL="0" indent="0">
              <a:spcBef>
                <a:spcPts val="0"/>
              </a:spcBef>
              <a:buNone/>
              <a:defRPr sz="700"/>
            </a:lvl3pPr>
          </a:lstStyle>
          <a:p>
            <a:pPr lvl="0"/>
            <a:r>
              <a:rPr lang="en-US"/>
              <a:t>Click to edit Master text styles</a:t>
            </a:r>
          </a:p>
          <a:p>
            <a:pPr lvl="1"/>
            <a:r>
              <a:rPr lang="en-US"/>
              <a:t>Second level</a:t>
            </a:r>
          </a:p>
          <a:p>
            <a:pPr lvl="2"/>
            <a:r>
              <a:rPr lang="en-US"/>
              <a:t>Third level</a:t>
            </a:r>
          </a:p>
        </p:txBody>
      </p:sp>
      <p:sp>
        <p:nvSpPr>
          <p:cNvPr id="51" name="Picture Placeholder 17">
            <a:extLst>
              <a:ext uri="{FF2B5EF4-FFF2-40B4-BE49-F238E27FC236}">
                <a16:creationId xmlns:a16="http://schemas.microsoft.com/office/drawing/2014/main" id="{3065EFDC-2059-4251-8074-08C5E9756CFF}"/>
              </a:ext>
            </a:extLst>
          </p:cNvPr>
          <p:cNvSpPr>
            <a:spLocks noGrp="1"/>
          </p:cNvSpPr>
          <p:nvPr>
            <p:ph type="pic" sz="quarter" idx="27"/>
          </p:nvPr>
        </p:nvSpPr>
        <p:spPr>
          <a:xfrm>
            <a:off x="7515225" y="1185863"/>
            <a:ext cx="1968500" cy="1360487"/>
          </a:xfrm>
        </p:spPr>
        <p:txBody>
          <a:bodyPr>
            <a:normAutofit/>
          </a:bodyPr>
          <a:lstStyle>
            <a:lvl1pPr>
              <a:defRPr sz="1200"/>
            </a:lvl1pPr>
          </a:lstStyle>
          <a:p>
            <a:r>
              <a:rPr lang="en-US" dirty="0"/>
              <a:t>Click icon to add picture</a:t>
            </a:r>
            <a:endParaRPr lang="en-GB" dirty="0"/>
          </a:p>
        </p:txBody>
      </p:sp>
      <p:sp>
        <p:nvSpPr>
          <p:cNvPr id="53" name="Text Placeholder 9">
            <a:extLst>
              <a:ext uri="{FF2B5EF4-FFF2-40B4-BE49-F238E27FC236}">
                <a16:creationId xmlns:a16="http://schemas.microsoft.com/office/drawing/2014/main" id="{DED474EF-4EBC-4142-AF1A-BE8C8A2BC740}"/>
              </a:ext>
            </a:extLst>
          </p:cNvPr>
          <p:cNvSpPr>
            <a:spLocks noGrp="1"/>
          </p:cNvSpPr>
          <p:nvPr>
            <p:ph type="body" sz="quarter" idx="28"/>
          </p:nvPr>
        </p:nvSpPr>
        <p:spPr>
          <a:xfrm>
            <a:off x="7515225" y="2623027"/>
            <a:ext cx="1969200" cy="913923"/>
          </a:xfrm>
        </p:spPr>
        <p:txBody>
          <a:bodyPr/>
          <a:lstStyle>
            <a:lvl1pPr marL="0" indent="0">
              <a:spcBef>
                <a:spcPts val="0"/>
              </a:spcBef>
              <a:spcAft>
                <a:spcPts val="1600"/>
              </a:spcAft>
              <a:buNone/>
              <a:defRPr sz="900">
                <a:solidFill>
                  <a:schemeClr val="accent2"/>
                </a:solidFill>
              </a:defRPr>
            </a:lvl1pPr>
            <a:lvl2pPr marL="0" indent="0">
              <a:spcBef>
                <a:spcPts val="0"/>
              </a:spcBef>
              <a:buNone/>
              <a:defRPr sz="900" b="1"/>
            </a:lvl2pPr>
            <a:lvl3pPr marL="0" indent="0">
              <a:spcBef>
                <a:spcPts val="0"/>
              </a:spcBef>
              <a:buNone/>
              <a:defRPr sz="700"/>
            </a:lvl3pPr>
          </a:lstStyle>
          <a:p>
            <a:pPr lvl="0"/>
            <a:r>
              <a:rPr lang="en-US"/>
              <a:t>Click to edit Master text styles</a:t>
            </a:r>
          </a:p>
          <a:p>
            <a:pPr lvl="1"/>
            <a:r>
              <a:rPr lang="en-US"/>
              <a:t>Second level</a:t>
            </a:r>
          </a:p>
          <a:p>
            <a:pPr lvl="2"/>
            <a:r>
              <a:rPr lang="en-US"/>
              <a:t>Third level</a:t>
            </a:r>
          </a:p>
        </p:txBody>
      </p:sp>
      <p:sp>
        <p:nvSpPr>
          <p:cNvPr id="55" name="Picture Placeholder 17">
            <a:extLst>
              <a:ext uri="{FF2B5EF4-FFF2-40B4-BE49-F238E27FC236}">
                <a16:creationId xmlns:a16="http://schemas.microsoft.com/office/drawing/2014/main" id="{6893ED04-0074-4BCD-8D3A-ACD996C6CB8D}"/>
              </a:ext>
            </a:extLst>
          </p:cNvPr>
          <p:cNvSpPr>
            <a:spLocks noGrp="1"/>
          </p:cNvSpPr>
          <p:nvPr>
            <p:ph type="pic" sz="quarter" idx="29"/>
          </p:nvPr>
        </p:nvSpPr>
        <p:spPr>
          <a:xfrm>
            <a:off x="7515225" y="3714126"/>
            <a:ext cx="1968500" cy="1360487"/>
          </a:xfrm>
        </p:spPr>
        <p:txBody>
          <a:bodyPr>
            <a:normAutofit/>
          </a:bodyPr>
          <a:lstStyle>
            <a:lvl1pPr>
              <a:defRPr sz="1200"/>
            </a:lvl1pPr>
          </a:lstStyle>
          <a:p>
            <a:r>
              <a:rPr lang="en-US" dirty="0"/>
              <a:t>Click icon to add picture</a:t>
            </a:r>
            <a:endParaRPr lang="en-GB" dirty="0"/>
          </a:p>
        </p:txBody>
      </p:sp>
      <p:sp>
        <p:nvSpPr>
          <p:cNvPr id="57" name="Text Placeholder 9">
            <a:extLst>
              <a:ext uri="{FF2B5EF4-FFF2-40B4-BE49-F238E27FC236}">
                <a16:creationId xmlns:a16="http://schemas.microsoft.com/office/drawing/2014/main" id="{745AF6A4-3A9B-49A4-9E14-6C9B1046C8DD}"/>
              </a:ext>
            </a:extLst>
          </p:cNvPr>
          <p:cNvSpPr>
            <a:spLocks noGrp="1"/>
          </p:cNvSpPr>
          <p:nvPr>
            <p:ph type="body" sz="quarter" idx="30"/>
          </p:nvPr>
        </p:nvSpPr>
        <p:spPr>
          <a:xfrm>
            <a:off x="7515225" y="5151290"/>
            <a:ext cx="1969200" cy="913923"/>
          </a:xfrm>
        </p:spPr>
        <p:txBody>
          <a:bodyPr/>
          <a:lstStyle>
            <a:lvl1pPr marL="0" indent="0">
              <a:spcBef>
                <a:spcPts val="0"/>
              </a:spcBef>
              <a:spcAft>
                <a:spcPts val="1600"/>
              </a:spcAft>
              <a:buNone/>
              <a:defRPr sz="900">
                <a:solidFill>
                  <a:schemeClr val="accent4"/>
                </a:solidFill>
              </a:defRPr>
            </a:lvl1pPr>
            <a:lvl2pPr marL="0" indent="0">
              <a:spcBef>
                <a:spcPts val="0"/>
              </a:spcBef>
              <a:buNone/>
              <a:defRPr sz="900" b="1"/>
            </a:lvl2pPr>
            <a:lvl3pPr marL="0" indent="0">
              <a:spcBef>
                <a:spcPts val="0"/>
              </a:spcBef>
              <a:buNone/>
              <a:defRPr sz="700"/>
            </a:lvl3pPr>
          </a:lstStyle>
          <a:p>
            <a:pPr lvl="0"/>
            <a:r>
              <a:rPr lang="en-US"/>
              <a:t>Click to edit Master text styles</a:t>
            </a:r>
          </a:p>
          <a:p>
            <a:pPr lvl="1"/>
            <a:r>
              <a:rPr lang="en-US"/>
              <a:t>Second level</a:t>
            </a:r>
          </a:p>
          <a:p>
            <a:pPr lvl="2"/>
            <a:r>
              <a:rPr lang="en-US"/>
              <a:t>Third level</a:t>
            </a:r>
          </a:p>
        </p:txBody>
      </p:sp>
      <p:sp>
        <p:nvSpPr>
          <p:cNvPr id="59" name="Picture Placeholder 17">
            <a:extLst>
              <a:ext uri="{FF2B5EF4-FFF2-40B4-BE49-F238E27FC236}">
                <a16:creationId xmlns:a16="http://schemas.microsoft.com/office/drawing/2014/main" id="{31BFBDC2-9138-4671-8D6D-F6F9A393A468}"/>
              </a:ext>
            </a:extLst>
          </p:cNvPr>
          <p:cNvSpPr>
            <a:spLocks noGrp="1"/>
          </p:cNvSpPr>
          <p:nvPr>
            <p:ph type="pic" sz="quarter" idx="31"/>
          </p:nvPr>
        </p:nvSpPr>
        <p:spPr>
          <a:xfrm>
            <a:off x="9753600" y="1185863"/>
            <a:ext cx="1968500" cy="1360487"/>
          </a:xfrm>
        </p:spPr>
        <p:txBody>
          <a:bodyPr>
            <a:normAutofit/>
          </a:bodyPr>
          <a:lstStyle>
            <a:lvl1pPr>
              <a:defRPr sz="1200"/>
            </a:lvl1pPr>
          </a:lstStyle>
          <a:p>
            <a:r>
              <a:rPr lang="en-US" dirty="0"/>
              <a:t>Click icon to add picture</a:t>
            </a:r>
            <a:endParaRPr lang="en-GB" dirty="0"/>
          </a:p>
        </p:txBody>
      </p:sp>
      <p:sp>
        <p:nvSpPr>
          <p:cNvPr id="61" name="Text Placeholder 9">
            <a:extLst>
              <a:ext uri="{FF2B5EF4-FFF2-40B4-BE49-F238E27FC236}">
                <a16:creationId xmlns:a16="http://schemas.microsoft.com/office/drawing/2014/main" id="{E3EE0018-0817-4BFF-B73C-C38CC52D7157}"/>
              </a:ext>
            </a:extLst>
          </p:cNvPr>
          <p:cNvSpPr>
            <a:spLocks noGrp="1"/>
          </p:cNvSpPr>
          <p:nvPr>
            <p:ph type="body" sz="quarter" idx="32"/>
          </p:nvPr>
        </p:nvSpPr>
        <p:spPr>
          <a:xfrm>
            <a:off x="9753600" y="2623027"/>
            <a:ext cx="1969200" cy="913923"/>
          </a:xfrm>
        </p:spPr>
        <p:txBody>
          <a:bodyPr/>
          <a:lstStyle>
            <a:lvl1pPr marL="0" indent="0">
              <a:spcBef>
                <a:spcPts val="0"/>
              </a:spcBef>
              <a:spcAft>
                <a:spcPts val="1600"/>
              </a:spcAft>
              <a:buNone/>
              <a:defRPr sz="900">
                <a:solidFill>
                  <a:schemeClr val="accent2"/>
                </a:solidFill>
              </a:defRPr>
            </a:lvl1pPr>
            <a:lvl2pPr marL="0" indent="0">
              <a:spcBef>
                <a:spcPts val="0"/>
              </a:spcBef>
              <a:buNone/>
              <a:defRPr sz="900" b="1"/>
            </a:lvl2pPr>
            <a:lvl3pPr marL="0" indent="0">
              <a:spcBef>
                <a:spcPts val="0"/>
              </a:spcBef>
              <a:buNone/>
              <a:defRPr sz="700"/>
            </a:lvl3pPr>
          </a:lstStyle>
          <a:p>
            <a:pPr lvl="0"/>
            <a:r>
              <a:rPr lang="en-US"/>
              <a:t>Click to edit Master text styles</a:t>
            </a:r>
          </a:p>
          <a:p>
            <a:pPr lvl="1"/>
            <a:r>
              <a:rPr lang="en-US"/>
              <a:t>Second level</a:t>
            </a:r>
          </a:p>
          <a:p>
            <a:pPr lvl="2"/>
            <a:r>
              <a:rPr lang="en-US"/>
              <a:t>Third level</a:t>
            </a:r>
          </a:p>
        </p:txBody>
      </p:sp>
      <p:sp>
        <p:nvSpPr>
          <p:cNvPr id="63" name="Picture Placeholder 17">
            <a:extLst>
              <a:ext uri="{FF2B5EF4-FFF2-40B4-BE49-F238E27FC236}">
                <a16:creationId xmlns:a16="http://schemas.microsoft.com/office/drawing/2014/main" id="{F6965DA4-2D93-4697-B881-EC9EF8DD5000}"/>
              </a:ext>
            </a:extLst>
          </p:cNvPr>
          <p:cNvSpPr>
            <a:spLocks noGrp="1"/>
          </p:cNvSpPr>
          <p:nvPr>
            <p:ph type="pic" sz="quarter" idx="33"/>
          </p:nvPr>
        </p:nvSpPr>
        <p:spPr>
          <a:xfrm>
            <a:off x="9753600" y="3714126"/>
            <a:ext cx="1968500" cy="1360487"/>
          </a:xfrm>
        </p:spPr>
        <p:txBody>
          <a:bodyPr>
            <a:normAutofit/>
          </a:bodyPr>
          <a:lstStyle>
            <a:lvl1pPr>
              <a:defRPr sz="1200"/>
            </a:lvl1pPr>
          </a:lstStyle>
          <a:p>
            <a:r>
              <a:rPr lang="en-US" dirty="0"/>
              <a:t>Click icon to add picture</a:t>
            </a:r>
            <a:endParaRPr lang="en-GB" dirty="0"/>
          </a:p>
        </p:txBody>
      </p:sp>
      <p:sp>
        <p:nvSpPr>
          <p:cNvPr id="65" name="Text Placeholder 9">
            <a:extLst>
              <a:ext uri="{FF2B5EF4-FFF2-40B4-BE49-F238E27FC236}">
                <a16:creationId xmlns:a16="http://schemas.microsoft.com/office/drawing/2014/main" id="{AEB39FE0-308C-4F38-BADE-C7E6D615252D}"/>
              </a:ext>
            </a:extLst>
          </p:cNvPr>
          <p:cNvSpPr>
            <a:spLocks noGrp="1"/>
          </p:cNvSpPr>
          <p:nvPr>
            <p:ph type="body" sz="quarter" idx="34"/>
          </p:nvPr>
        </p:nvSpPr>
        <p:spPr>
          <a:xfrm>
            <a:off x="9753600" y="5151290"/>
            <a:ext cx="1969200" cy="913923"/>
          </a:xfrm>
        </p:spPr>
        <p:txBody>
          <a:bodyPr/>
          <a:lstStyle>
            <a:lvl1pPr marL="0" indent="0">
              <a:spcBef>
                <a:spcPts val="0"/>
              </a:spcBef>
              <a:spcAft>
                <a:spcPts val="1600"/>
              </a:spcAft>
              <a:buNone/>
              <a:defRPr sz="900">
                <a:solidFill>
                  <a:schemeClr val="accent5"/>
                </a:solidFill>
              </a:defRPr>
            </a:lvl1pPr>
            <a:lvl2pPr marL="0" indent="0">
              <a:spcBef>
                <a:spcPts val="0"/>
              </a:spcBef>
              <a:buNone/>
              <a:defRPr sz="900" b="1"/>
            </a:lvl2pPr>
            <a:lvl3pPr marL="0" indent="0">
              <a:spcBef>
                <a:spcPts val="0"/>
              </a:spcBef>
              <a:buNone/>
              <a:defRPr sz="7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85757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ombstones v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88D20-E5DF-4091-A27E-6DC4C392BF1A}"/>
              </a:ext>
            </a:extLst>
          </p:cNvPr>
          <p:cNvSpPr>
            <a:spLocks noGrp="1"/>
          </p:cNvSpPr>
          <p:nvPr>
            <p:ph type="title"/>
          </p:nvPr>
        </p:nvSpPr>
        <p:spPr>
          <a:xfrm>
            <a:off x="728871" y="692943"/>
            <a:ext cx="8754854" cy="492920"/>
          </a:xfrm>
        </p:spPr>
        <p:txBody>
          <a:bodyPr/>
          <a:lstStyle/>
          <a:p>
            <a:r>
              <a:rPr lang="en-US"/>
              <a:t>Click to edit Master title style</a:t>
            </a:r>
            <a:endParaRPr lang="en-GB" dirty="0"/>
          </a:p>
        </p:txBody>
      </p:sp>
      <p:sp>
        <p:nvSpPr>
          <p:cNvPr id="4" name="Date Placeholder 3">
            <a:extLst>
              <a:ext uri="{FF2B5EF4-FFF2-40B4-BE49-F238E27FC236}">
                <a16:creationId xmlns:a16="http://schemas.microsoft.com/office/drawing/2014/main" id="{621AF65B-03E3-49EA-9967-DCE818C82553}"/>
              </a:ext>
            </a:extLst>
          </p:cNvPr>
          <p:cNvSpPr>
            <a:spLocks noGrp="1"/>
          </p:cNvSpPr>
          <p:nvPr>
            <p:ph type="dt" sz="half" idx="10"/>
          </p:nvPr>
        </p:nvSpPr>
        <p:spPr>
          <a:xfrm>
            <a:off x="523357" y="227012"/>
            <a:ext cx="714893" cy="131038"/>
          </a:xfrm>
          <a:prstGeom prst="rect">
            <a:avLst/>
          </a:prstGeom>
        </p:spPr>
        <p:txBody>
          <a:bodyPr/>
          <a:lstStyle/>
          <a:p>
            <a:fld id="{CDC52488-03DD-4988-A883-3211C5889E4D}" type="datetime4">
              <a:rPr lang="en-GB" smtClean="0"/>
              <a:t>20 February 2024</a:t>
            </a:fld>
            <a:endParaRPr lang="en-GB" dirty="0"/>
          </a:p>
        </p:txBody>
      </p:sp>
      <p:sp>
        <p:nvSpPr>
          <p:cNvPr id="5" name="Footer Placeholder 4">
            <a:extLst>
              <a:ext uri="{FF2B5EF4-FFF2-40B4-BE49-F238E27FC236}">
                <a16:creationId xmlns:a16="http://schemas.microsoft.com/office/drawing/2014/main" id="{AA055FBC-EB13-4679-93DD-CBF23F67DD69}"/>
              </a:ext>
            </a:extLst>
          </p:cNvPr>
          <p:cNvSpPr>
            <a:spLocks noGrp="1"/>
          </p:cNvSpPr>
          <p:nvPr>
            <p:ph type="ftr" sz="quarter" idx="11"/>
          </p:nvPr>
        </p:nvSpPr>
        <p:spPr>
          <a:xfrm>
            <a:off x="1238249" y="227012"/>
            <a:ext cx="3050695" cy="131038"/>
          </a:xfrm>
          <a:prstGeom prst="rect">
            <a:avLst/>
          </a:prstGeom>
        </p:spPr>
        <p:txBody>
          <a:bodyPr/>
          <a:lstStyle/>
          <a:p>
            <a:r>
              <a:rPr lang="en-GB" dirty="0"/>
              <a:t>Presentation Title</a:t>
            </a:r>
          </a:p>
        </p:txBody>
      </p:sp>
      <p:sp>
        <p:nvSpPr>
          <p:cNvPr id="6" name="Slide Number Placeholder 5">
            <a:extLst>
              <a:ext uri="{FF2B5EF4-FFF2-40B4-BE49-F238E27FC236}">
                <a16:creationId xmlns:a16="http://schemas.microsoft.com/office/drawing/2014/main" id="{69DCE932-FFF2-46F8-843B-48746943073D}"/>
              </a:ext>
            </a:extLst>
          </p:cNvPr>
          <p:cNvSpPr>
            <a:spLocks noGrp="1"/>
          </p:cNvSpPr>
          <p:nvPr>
            <p:ph type="sldNum" sz="quarter" idx="12"/>
          </p:nvPr>
        </p:nvSpPr>
        <p:spPr/>
        <p:txBody>
          <a:bodyPr/>
          <a:lstStyle/>
          <a:p>
            <a:fld id="{B361135E-0DC1-49DB-BE20-40FC2C2DAD15}" type="slidenum">
              <a:rPr lang="en-GB" smtClean="0"/>
              <a:t>‹#›</a:t>
            </a:fld>
            <a:endParaRPr lang="en-GB" dirty="0"/>
          </a:p>
        </p:txBody>
      </p:sp>
      <p:sp>
        <p:nvSpPr>
          <p:cNvPr id="18" name="Picture Placeholder 17">
            <a:extLst>
              <a:ext uri="{FF2B5EF4-FFF2-40B4-BE49-F238E27FC236}">
                <a16:creationId xmlns:a16="http://schemas.microsoft.com/office/drawing/2014/main" id="{4488C5DF-3EE3-49F4-9D82-B45206BB5BD3}"/>
              </a:ext>
            </a:extLst>
          </p:cNvPr>
          <p:cNvSpPr>
            <a:spLocks noGrp="1"/>
          </p:cNvSpPr>
          <p:nvPr>
            <p:ph type="pic" sz="quarter" idx="15"/>
          </p:nvPr>
        </p:nvSpPr>
        <p:spPr>
          <a:xfrm>
            <a:off x="800100" y="2030689"/>
            <a:ext cx="3364396" cy="1787868"/>
          </a:xfrm>
        </p:spPr>
        <p:txBody>
          <a:bodyPr>
            <a:normAutofit/>
          </a:bodyPr>
          <a:lstStyle>
            <a:lvl1pPr>
              <a:defRPr sz="1200"/>
            </a:lvl1pPr>
          </a:lstStyle>
          <a:p>
            <a:r>
              <a:rPr lang="en-US" dirty="0"/>
              <a:t>Click icon to add picture</a:t>
            </a:r>
            <a:endParaRPr lang="en-GB" dirty="0"/>
          </a:p>
        </p:txBody>
      </p:sp>
      <p:sp>
        <p:nvSpPr>
          <p:cNvPr id="10" name="Text Placeholder 9">
            <a:extLst>
              <a:ext uri="{FF2B5EF4-FFF2-40B4-BE49-F238E27FC236}">
                <a16:creationId xmlns:a16="http://schemas.microsoft.com/office/drawing/2014/main" id="{9B1B5509-DC0A-401B-9B49-4F05FF9A236B}"/>
              </a:ext>
            </a:extLst>
          </p:cNvPr>
          <p:cNvSpPr>
            <a:spLocks noGrp="1"/>
          </p:cNvSpPr>
          <p:nvPr>
            <p:ph type="body" sz="quarter" idx="16"/>
          </p:nvPr>
        </p:nvSpPr>
        <p:spPr>
          <a:xfrm>
            <a:off x="800099" y="4055916"/>
            <a:ext cx="3366000" cy="1929856"/>
          </a:xfrm>
        </p:spPr>
        <p:txBody>
          <a:bodyPr/>
          <a:lstStyle>
            <a:lvl1pPr marL="0" indent="0">
              <a:spcBef>
                <a:spcPts val="0"/>
              </a:spcBef>
              <a:spcAft>
                <a:spcPts val="3000"/>
              </a:spcAft>
              <a:buNone/>
              <a:defRPr sz="1400">
                <a:solidFill>
                  <a:schemeClr val="accent1"/>
                </a:solidFill>
              </a:defRPr>
            </a:lvl1pPr>
            <a:lvl2pPr marL="0" indent="0">
              <a:spcBef>
                <a:spcPts val="0"/>
              </a:spcBef>
              <a:buNone/>
              <a:defRPr sz="1000" b="1"/>
            </a:lvl2pPr>
            <a:lvl3pPr marL="0" indent="0">
              <a:spcBef>
                <a:spcPts val="0"/>
              </a:spcBef>
              <a:buNone/>
              <a:defRPr sz="900"/>
            </a:lvl3pPr>
          </a:lstStyle>
          <a:p>
            <a:pPr lvl="0"/>
            <a:r>
              <a:rPr lang="en-US"/>
              <a:t>Click to edit Master text styles</a:t>
            </a:r>
          </a:p>
          <a:p>
            <a:pPr lvl="1"/>
            <a:r>
              <a:rPr lang="en-US"/>
              <a:t>Second level</a:t>
            </a:r>
          </a:p>
          <a:p>
            <a:pPr lvl="2"/>
            <a:r>
              <a:rPr lang="en-US"/>
              <a:t>Third level</a:t>
            </a:r>
          </a:p>
        </p:txBody>
      </p:sp>
      <p:sp>
        <p:nvSpPr>
          <p:cNvPr id="67" name="Text Placeholder 12">
            <a:extLst>
              <a:ext uri="{FF2B5EF4-FFF2-40B4-BE49-F238E27FC236}">
                <a16:creationId xmlns:a16="http://schemas.microsoft.com/office/drawing/2014/main" id="{EC42BFB4-050F-4ADF-A07E-5FCF66CDB19C}"/>
              </a:ext>
            </a:extLst>
          </p:cNvPr>
          <p:cNvSpPr>
            <a:spLocks noGrp="1"/>
          </p:cNvSpPr>
          <p:nvPr>
            <p:ph type="body" sz="quarter" idx="18"/>
          </p:nvPr>
        </p:nvSpPr>
        <p:spPr>
          <a:xfrm>
            <a:off x="5524501" y="1204879"/>
            <a:ext cx="4181474" cy="719171"/>
          </a:xfrm>
        </p:spPr>
        <p:txBody>
          <a:bodyPr/>
          <a:lstStyle>
            <a:lvl1pPr marL="0" indent="0">
              <a:lnSpc>
                <a:spcPct val="100000"/>
              </a:lnSpc>
              <a:spcBef>
                <a:spcPts val="0"/>
              </a:spcBef>
              <a:buNone/>
              <a:defRPr sz="1700" b="0">
                <a:solidFill>
                  <a:schemeClr val="tx2"/>
                </a:solidFill>
              </a:defRPr>
            </a:lvl1pPr>
            <a:lvl2pPr marL="128588" indent="-128588">
              <a:lnSpc>
                <a:spcPct val="100000"/>
              </a:lnSpc>
              <a:spcBef>
                <a:spcPts val="0"/>
              </a:spcBef>
              <a:defRPr sz="1100" b="1"/>
            </a:lvl2pPr>
            <a:lvl3pPr>
              <a:defRPr sz="1100"/>
            </a:lvl3pPr>
            <a:lvl4pPr>
              <a:defRPr sz="1100"/>
            </a:lvl4pPr>
            <a:lvl5pPr>
              <a:defRPr sz="1100"/>
            </a:lvl5pPr>
          </a:lstStyle>
          <a:p>
            <a:pPr lvl="0"/>
            <a:r>
              <a:rPr lang="en-US"/>
              <a:t>Click to edit Master text styles</a:t>
            </a:r>
          </a:p>
          <a:p>
            <a:pPr lvl="1"/>
            <a:r>
              <a:rPr lang="en-US"/>
              <a:t>Second level</a:t>
            </a:r>
          </a:p>
        </p:txBody>
      </p:sp>
      <p:sp>
        <p:nvSpPr>
          <p:cNvPr id="68" name="Text Placeholder 12">
            <a:extLst>
              <a:ext uri="{FF2B5EF4-FFF2-40B4-BE49-F238E27FC236}">
                <a16:creationId xmlns:a16="http://schemas.microsoft.com/office/drawing/2014/main" id="{DA7D6505-5406-4EBF-A8DB-C6DE118E2AC3}"/>
              </a:ext>
            </a:extLst>
          </p:cNvPr>
          <p:cNvSpPr>
            <a:spLocks noGrp="1"/>
          </p:cNvSpPr>
          <p:nvPr>
            <p:ph type="body" sz="quarter" idx="19"/>
          </p:nvPr>
        </p:nvSpPr>
        <p:spPr>
          <a:xfrm>
            <a:off x="728870" y="1204879"/>
            <a:ext cx="4500355" cy="719171"/>
          </a:xfrm>
        </p:spPr>
        <p:txBody>
          <a:bodyPr/>
          <a:lstStyle>
            <a:lvl1pPr marL="0" indent="0">
              <a:lnSpc>
                <a:spcPct val="100000"/>
              </a:lnSpc>
              <a:spcBef>
                <a:spcPts val="0"/>
              </a:spcBef>
              <a:buNone/>
              <a:defRPr sz="1700" b="0">
                <a:solidFill>
                  <a:schemeClr val="tx2"/>
                </a:solidFill>
              </a:defRPr>
            </a:lvl1pPr>
            <a:lvl2pPr marL="128588" indent="-128588">
              <a:lnSpc>
                <a:spcPct val="100000"/>
              </a:lnSpc>
              <a:spcBef>
                <a:spcPts val="0"/>
              </a:spcBef>
              <a:defRPr sz="1100" b="1"/>
            </a:lvl2pPr>
            <a:lvl3pPr>
              <a:defRPr sz="1100"/>
            </a:lvl3pPr>
            <a:lvl4pPr>
              <a:defRPr sz="1100"/>
            </a:lvl4pPr>
            <a:lvl5pPr>
              <a:defRPr sz="1100"/>
            </a:lvl5pPr>
          </a:lstStyle>
          <a:p>
            <a:pPr lvl="0"/>
            <a:r>
              <a:rPr lang="en-US"/>
              <a:t>Click to edit Master text styles</a:t>
            </a:r>
          </a:p>
          <a:p>
            <a:pPr lvl="1"/>
            <a:r>
              <a:rPr lang="en-US"/>
              <a:t>Second level</a:t>
            </a:r>
          </a:p>
        </p:txBody>
      </p:sp>
      <p:sp>
        <p:nvSpPr>
          <p:cNvPr id="87" name="Picture Placeholder 17">
            <a:extLst>
              <a:ext uri="{FF2B5EF4-FFF2-40B4-BE49-F238E27FC236}">
                <a16:creationId xmlns:a16="http://schemas.microsoft.com/office/drawing/2014/main" id="{0C76B9BD-A15B-4D3D-8EA7-EDCAE32AEBC2}"/>
              </a:ext>
            </a:extLst>
          </p:cNvPr>
          <p:cNvSpPr>
            <a:spLocks noGrp="1"/>
          </p:cNvSpPr>
          <p:nvPr>
            <p:ph type="pic" sz="quarter" idx="20"/>
          </p:nvPr>
        </p:nvSpPr>
        <p:spPr>
          <a:xfrm>
            <a:off x="4572000" y="2030689"/>
            <a:ext cx="3364396" cy="1787868"/>
          </a:xfrm>
        </p:spPr>
        <p:txBody>
          <a:bodyPr>
            <a:normAutofit/>
          </a:bodyPr>
          <a:lstStyle>
            <a:lvl1pPr>
              <a:defRPr sz="1200"/>
            </a:lvl1pPr>
          </a:lstStyle>
          <a:p>
            <a:r>
              <a:rPr lang="en-US" dirty="0"/>
              <a:t>Click icon to add picture</a:t>
            </a:r>
            <a:endParaRPr lang="en-GB" dirty="0"/>
          </a:p>
        </p:txBody>
      </p:sp>
      <p:sp>
        <p:nvSpPr>
          <p:cNvPr id="89" name="Text Placeholder 9">
            <a:extLst>
              <a:ext uri="{FF2B5EF4-FFF2-40B4-BE49-F238E27FC236}">
                <a16:creationId xmlns:a16="http://schemas.microsoft.com/office/drawing/2014/main" id="{995BB32B-8B3D-414C-9B18-717C5C55B9EF}"/>
              </a:ext>
            </a:extLst>
          </p:cNvPr>
          <p:cNvSpPr>
            <a:spLocks noGrp="1"/>
          </p:cNvSpPr>
          <p:nvPr>
            <p:ph type="body" sz="quarter" idx="21"/>
          </p:nvPr>
        </p:nvSpPr>
        <p:spPr>
          <a:xfrm>
            <a:off x="4571999" y="4055916"/>
            <a:ext cx="3366000" cy="1929856"/>
          </a:xfrm>
        </p:spPr>
        <p:txBody>
          <a:bodyPr/>
          <a:lstStyle>
            <a:lvl1pPr marL="0" indent="0">
              <a:spcBef>
                <a:spcPts val="0"/>
              </a:spcBef>
              <a:spcAft>
                <a:spcPts val="3000"/>
              </a:spcAft>
              <a:buNone/>
              <a:defRPr sz="1400">
                <a:solidFill>
                  <a:schemeClr val="accent1"/>
                </a:solidFill>
              </a:defRPr>
            </a:lvl1pPr>
            <a:lvl2pPr marL="0" indent="0">
              <a:spcBef>
                <a:spcPts val="0"/>
              </a:spcBef>
              <a:buNone/>
              <a:defRPr sz="1000" b="1"/>
            </a:lvl2pPr>
            <a:lvl3pPr marL="0" indent="0">
              <a:spcBef>
                <a:spcPts val="0"/>
              </a:spcBef>
              <a:buNone/>
              <a:defRPr sz="900"/>
            </a:lvl3pPr>
          </a:lstStyle>
          <a:p>
            <a:pPr lvl="0"/>
            <a:r>
              <a:rPr lang="en-US"/>
              <a:t>Click to edit Master text styles</a:t>
            </a:r>
          </a:p>
          <a:p>
            <a:pPr lvl="1"/>
            <a:r>
              <a:rPr lang="en-US"/>
              <a:t>Second level</a:t>
            </a:r>
          </a:p>
          <a:p>
            <a:pPr lvl="2"/>
            <a:r>
              <a:rPr lang="en-US"/>
              <a:t>Third level</a:t>
            </a:r>
          </a:p>
        </p:txBody>
      </p:sp>
      <p:sp>
        <p:nvSpPr>
          <p:cNvPr id="92" name="Picture Placeholder 17">
            <a:extLst>
              <a:ext uri="{FF2B5EF4-FFF2-40B4-BE49-F238E27FC236}">
                <a16:creationId xmlns:a16="http://schemas.microsoft.com/office/drawing/2014/main" id="{C35B74C4-E6CA-4DA4-904C-9369AEA50C26}"/>
              </a:ext>
            </a:extLst>
          </p:cNvPr>
          <p:cNvSpPr>
            <a:spLocks noGrp="1"/>
          </p:cNvSpPr>
          <p:nvPr>
            <p:ph type="pic" sz="quarter" idx="23"/>
          </p:nvPr>
        </p:nvSpPr>
        <p:spPr>
          <a:xfrm>
            <a:off x="8343900" y="2030689"/>
            <a:ext cx="3364396" cy="1787868"/>
          </a:xfrm>
        </p:spPr>
        <p:txBody>
          <a:bodyPr>
            <a:normAutofit/>
          </a:bodyPr>
          <a:lstStyle>
            <a:lvl1pPr>
              <a:defRPr sz="1200"/>
            </a:lvl1pPr>
          </a:lstStyle>
          <a:p>
            <a:r>
              <a:rPr lang="en-US" dirty="0"/>
              <a:t>Click icon to add picture</a:t>
            </a:r>
            <a:endParaRPr lang="en-GB" dirty="0"/>
          </a:p>
        </p:txBody>
      </p:sp>
      <p:sp>
        <p:nvSpPr>
          <p:cNvPr id="94" name="Text Placeholder 9">
            <a:extLst>
              <a:ext uri="{FF2B5EF4-FFF2-40B4-BE49-F238E27FC236}">
                <a16:creationId xmlns:a16="http://schemas.microsoft.com/office/drawing/2014/main" id="{7CC56A97-7D4E-4466-B7AF-8F17A6C805B1}"/>
              </a:ext>
            </a:extLst>
          </p:cNvPr>
          <p:cNvSpPr>
            <a:spLocks noGrp="1"/>
          </p:cNvSpPr>
          <p:nvPr>
            <p:ph type="body" sz="quarter" idx="24"/>
          </p:nvPr>
        </p:nvSpPr>
        <p:spPr>
          <a:xfrm>
            <a:off x="8343899" y="4055916"/>
            <a:ext cx="3366000" cy="1929856"/>
          </a:xfrm>
        </p:spPr>
        <p:txBody>
          <a:bodyPr/>
          <a:lstStyle>
            <a:lvl1pPr marL="0" indent="0">
              <a:spcBef>
                <a:spcPts val="0"/>
              </a:spcBef>
              <a:spcAft>
                <a:spcPts val="3000"/>
              </a:spcAft>
              <a:buNone/>
              <a:defRPr sz="1400">
                <a:solidFill>
                  <a:schemeClr val="accent1"/>
                </a:solidFill>
              </a:defRPr>
            </a:lvl1pPr>
            <a:lvl2pPr marL="0" indent="0">
              <a:spcBef>
                <a:spcPts val="0"/>
              </a:spcBef>
              <a:buNone/>
              <a:defRPr sz="1000" b="1"/>
            </a:lvl2pPr>
            <a:lvl3pPr marL="0" indent="0">
              <a:spcBef>
                <a:spcPts val="0"/>
              </a:spcBef>
              <a:buNone/>
              <a:defRPr sz="900"/>
            </a:lvl3pPr>
          </a:lstStyle>
          <a:p>
            <a:pPr lvl="0"/>
            <a:r>
              <a:rPr lang="en-US"/>
              <a:t>Click to edit Master text styles</a:t>
            </a:r>
          </a:p>
          <a:p>
            <a:pPr lvl="1"/>
            <a:r>
              <a:rPr lang="en-US"/>
              <a:t>Second level</a:t>
            </a:r>
          </a:p>
          <a:p>
            <a:pPr lvl="2"/>
            <a:r>
              <a:rPr lang="en-US"/>
              <a:t>Third level</a:t>
            </a:r>
          </a:p>
        </p:txBody>
      </p:sp>
      <p:sp>
        <p:nvSpPr>
          <p:cNvPr id="66" name="Picture Placeholder 17">
            <a:extLst>
              <a:ext uri="{FF2B5EF4-FFF2-40B4-BE49-F238E27FC236}">
                <a16:creationId xmlns:a16="http://schemas.microsoft.com/office/drawing/2014/main" id="{55384A30-0DE4-476C-819C-010609B63DE1}"/>
              </a:ext>
            </a:extLst>
          </p:cNvPr>
          <p:cNvSpPr>
            <a:spLocks noGrp="1"/>
          </p:cNvSpPr>
          <p:nvPr>
            <p:ph type="pic" sz="quarter" idx="17" hasCustomPrompt="1"/>
          </p:nvPr>
        </p:nvSpPr>
        <p:spPr>
          <a:xfrm>
            <a:off x="2822713" y="3988595"/>
            <a:ext cx="1341781" cy="408000"/>
          </a:xfrm>
        </p:spPr>
        <p:txBody>
          <a:bodyPr>
            <a:normAutofit/>
          </a:bodyPr>
          <a:lstStyle>
            <a:lvl1pPr>
              <a:defRPr sz="1200"/>
            </a:lvl1pPr>
          </a:lstStyle>
          <a:p>
            <a:r>
              <a:rPr lang="en-GB" dirty="0"/>
              <a:t>Logo</a:t>
            </a:r>
          </a:p>
        </p:txBody>
      </p:sp>
      <p:sp>
        <p:nvSpPr>
          <p:cNvPr id="90" name="Picture Placeholder 17">
            <a:extLst>
              <a:ext uri="{FF2B5EF4-FFF2-40B4-BE49-F238E27FC236}">
                <a16:creationId xmlns:a16="http://schemas.microsoft.com/office/drawing/2014/main" id="{E30DC903-8218-48CB-BFF9-56B56F60550A}"/>
              </a:ext>
            </a:extLst>
          </p:cNvPr>
          <p:cNvSpPr>
            <a:spLocks noGrp="1"/>
          </p:cNvSpPr>
          <p:nvPr>
            <p:ph type="pic" sz="quarter" idx="22" hasCustomPrompt="1"/>
          </p:nvPr>
        </p:nvSpPr>
        <p:spPr>
          <a:xfrm>
            <a:off x="6594613" y="3988595"/>
            <a:ext cx="1341781" cy="408000"/>
          </a:xfrm>
        </p:spPr>
        <p:txBody>
          <a:bodyPr>
            <a:normAutofit/>
          </a:bodyPr>
          <a:lstStyle>
            <a:lvl1pPr>
              <a:defRPr sz="1200"/>
            </a:lvl1pPr>
          </a:lstStyle>
          <a:p>
            <a:r>
              <a:rPr lang="en-GB" dirty="0"/>
              <a:t>Logo</a:t>
            </a:r>
          </a:p>
        </p:txBody>
      </p:sp>
      <p:sp>
        <p:nvSpPr>
          <p:cNvPr id="95" name="Picture Placeholder 17">
            <a:extLst>
              <a:ext uri="{FF2B5EF4-FFF2-40B4-BE49-F238E27FC236}">
                <a16:creationId xmlns:a16="http://schemas.microsoft.com/office/drawing/2014/main" id="{A7B750A3-E001-48D9-8972-75C6E858DBAC}"/>
              </a:ext>
            </a:extLst>
          </p:cNvPr>
          <p:cNvSpPr>
            <a:spLocks noGrp="1"/>
          </p:cNvSpPr>
          <p:nvPr>
            <p:ph type="pic" sz="quarter" idx="25" hasCustomPrompt="1"/>
          </p:nvPr>
        </p:nvSpPr>
        <p:spPr>
          <a:xfrm>
            <a:off x="10366513" y="3988595"/>
            <a:ext cx="1341781" cy="408000"/>
          </a:xfrm>
        </p:spPr>
        <p:txBody>
          <a:bodyPr>
            <a:normAutofit/>
          </a:bodyPr>
          <a:lstStyle>
            <a:lvl1pPr>
              <a:defRPr sz="1200"/>
            </a:lvl1pPr>
          </a:lstStyle>
          <a:p>
            <a:r>
              <a:rPr lang="en-GB" dirty="0"/>
              <a:t>Logo</a:t>
            </a:r>
          </a:p>
        </p:txBody>
      </p:sp>
    </p:spTree>
    <p:extLst>
      <p:ext uri="{BB962C8B-B14F-4D97-AF65-F5344CB8AC3E}">
        <p14:creationId xmlns:p14="http://schemas.microsoft.com/office/powerpoint/2010/main" val="2682149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ombstones v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88D20-E5DF-4091-A27E-6DC4C392BF1A}"/>
              </a:ext>
            </a:extLst>
          </p:cNvPr>
          <p:cNvSpPr>
            <a:spLocks noGrp="1"/>
          </p:cNvSpPr>
          <p:nvPr>
            <p:ph type="title"/>
          </p:nvPr>
        </p:nvSpPr>
        <p:spPr>
          <a:xfrm>
            <a:off x="728871" y="692943"/>
            <a:ext cx="8754854" cy="492920"/>
          </a:xfrm>
        </p:spPr>
        <p:txBody>
          <a:bodyPr/>
          <a:lstStyle/>
          <a:p>
            <a:r>
              <a:rPr lang="en-US"/>
              <a:t>Click to edit Master title style</a:t>
            </a:r>
            <a:endParaRPr lang="en-GB" dirty="0"/>
          </a:p>
        </p:txBody>
      </p:sp>
      <p:sp>
        <p:nvSpPr>
          <p:cNvPr id="4" name="Date Placeholder 3">
            <a:extLst>
              <a:ext uri="{FF2B5EF4-FFF2-40B4-BE49-F238E27FC236}">
                <a16:creationId xmlns:a16="http://schemas.microsoft.com/office/drawing/2014/main" id="{621AF65B-03E3-49EA-9967-DCE818C82553}"/>
              </a:ext>
            </a:extLst>
          </p:cNvPr>
          <p:cNvSpPr>
            <a:spLocks noGrp="1"/>
          </p:cNvSpPr>
          <p:nvPr>
            <p:ph type="dt" sz="half" idx="10"/>
          </p:nvPr>
        </p:nvSpPr>
        <p:spPr>
          <a:xfrm>
            <a:off x="523357" y="227012"/>
            <a:ext cx="714893" cy="131038"/>
          </a:xfrm>
          <a:prstGeom prst="rect">
            <a:avLst/>
          </a:prstGeom>
        </p:spPr>
        <p:txBody>
          <a:bodyPr/>
          <a:lstStyle/>
          <a:p>
            <a:fld id="{75C92175-3224-41BF-BDDE-270C4F3C8811}" type="datetime4">
              <a:rPr lang="en-GB" smtClean="0"/>
              <a:t>20 February 2024</a:t>
            </a:fld>
            <a:endParaRPr lang="en-GB" dirty="0"/>
          </a:p>
        </p:txBody>
      </p:sp>
      <p:sp>
        <p:nvSpPr>
          <p:cNvPr id="5" name="Footer Placeholder 4">
            <a:extLst>
              <a:ext uri="{FF2B5EF4-FFF2-40B4-BE49-F238E27FC236}">
                <a16:creationId xmlns:a16="http://schemas.microsoft.com/office/drawing/2014/main" id="{AA055FBC-EB13-4679-93DD-CBF23F67DD69}"/>
              </a:ext>
            </a:extLst>
          </p:cNvPr>
          <p:cNvSpPr>
            <a:spLocks noGrp="1"/>
          </p:cNvSpPr>
          <p:nvPr>
            <p:ph type="ftr" sz="quarter" idx="11"/>
          </p:nvPr>
        </p:nvSpPr>
        <p:spPr>
          <a:xfrm>
            <a:off x="1238249" y="227012"/>
            <a:ext cx="3050695" cy="131038"/>
          </a:xfrm>
          <a:prstGeom prst="rect">
            <a:avLst/>
          </a:prstGeom>
        </p:spPr>
        <p:txBody>
          <a:bodyPr/>
          <a:lstStyle/>
          <a:p>
            <a:r>
              <a:rPr lang="en-GB" dirty="0"/>
              <a:t>Presentation Title</a:t>
            </a:r>
          </a:p>
        </p:txBody>
      </p:sp>
      <p:sp>
        <p:nvSpPr>
          <p:cNvPr id="6" name="Slide Number Placeholder 5">
            <a:extLst>
              <a:ext uri="{FF2B5EF4-FFF2-40B4-BE49-F238E27FC236}">
                <a16:creationId xmlns:a16="http://schemas.microsoft.com/office/drawing/2014/main" id="{69DCE932-FFF2-46F8-843B-48746943073D}"/>
              </a:ext>
            </a:extLst>
          </p:cNvPr>
          <p:cNvSpPr>
            <a:spLocks noGrp="1"/>
          </p:cNvSpPr>
          <p:nvPr>
            <p:ph type="sldNum" sz="quarter" idx="12"/>
          </p:nvPr>
        </p:nvSpPr>
        <p:spPr/>
        <p:txBody>
          <a:bodyPr/>
          <a:lstStyle/>
          <a:p>
            <a:fld id="{B361135E-0DC1-49DB-BE20-40FC2C2DAD15}" type="slidenum">
              <a:rPr lang="en-GB" smtClean="0"/>
              <a:t>‹#›</a:t>
            </a:fld>
            <a:endParaRPr lang="en-GB" dirty="0"/>
          </a:p>
        </p:txBody>
      </p:sp>
      <p:sp>
        <p:nvSpPr>
          <p:cNvPr id="18" name="Picture Placeholder 17">
            <a:extLst>
              <a:ext uri="{FF2B5EF4-FFF2-40B4-BE49-F238E27FC236}">
                <a16:creationId xmlns:a16="http://schemas.microsoft.com/office/drawing/2014/main" id="{4488C5DF-3EE3-49F4-9D82-B45206BB5BD3}"/>
              </a:ext>
            </a:extLst>
          </p:cNvPr>
          <p:cNvSpPr>
            <a:spLocks noGrp="1"/>
          </p:cNvSpPr>
          <p:nvPr>
            <p:ph type="pic" sz="quarter" idx="15"/>
          </p:nvPr>
        </p:nvSpPr>
        <p:spPr>
          <a:xfrm>
            <a:off x="800100" y="1954489"/>
            <a:ext cx="3364396" cy="1207811"/>
          </a:xfrm>
        </p:spPr>
        <p:txBody>
          <a:bodyPr>
            <a:normAutofit/>
          </a:bodyPr>
          <a:lstStyle>
            <a:lvl1pPr>
              <a:defRPr sz="1200"/>
            </a:lvl1pPr>
          </a:lstStyle>
          <a:p>
            <a:r>
              <a:rPr lang="en-US" dirty="0"/>
              <a:t>Click icon to add picture</a:t>
            </a:r>
            <a:endParaRPr lang="en-GB" dirty="0"/>
          </a:p>
        </p:txBody>
      </p:sp>
      <p:sp>
        <p:nvSpPr>
          <p:cNvPr id="10" name="Text Placeholder 9">
            <a:extLst>
              <a:ext uri="{FF2B5EF4-FFF2-40B4-BE49-F238E27FC236}">
                <a16:creationId xmlns:a16="http://schemas.microsoft.com/office/drawing/2014/main" id="{9B1B5509-DC0A-401B-9B49-4F05FF9A236B}"/>
              </a:ext>
            </a:extLst>
          </p:cNvPr>
          <p:cNvSpPr>
            <a:spLocks noGrp="1"/>
          </p:cNvSpPr>
          <p:nvPr>
            <p:ph type="body" sz="quarter" idx="16"/>
          </p:nvPr>
        </p:nvSpPr>
        <p:spPr>
          <a:xfrm>
            <a:off x="800099" y="3357416"/>
            <a:ext cx="3366000" cy="1430484"/>
          </a:xfrm>
        </p:spPr>
        <p:txBody>
          <a:bodyPr/>
          <a:lstStyle>
            <a:lvl1pPr marL="0" indent="0">
              <a:spcBef>
                <a:spcPts val="0"/>
              </a:spcBef>
              <a:spcAft>
                <a:spcPts val="2600"/>
              </a:spcAft>
              <a:buNone/>
              <a:defRPr sz="1400">
                <a:solidFill>
                  <a:schemeClr val="accent1"/>
                </a:solidFill>
              </a:defRPr>
            </a:lvl1pPr>
            <a:lvl2pPr marL="0" indent="0">
              <a:spcBef>
                <a:spcPts val="0"/>
              </a:spcBef>
              <a:buNone/>
              <a:defRPr sz="1000" b="1"/>
            </a:lvl2pPr>
            <a:lvl3pPr marL="0" indent="0">
              <a:spcBef>
                <a:spcPts val="0"/>
              </a:spcBef>
              <a:buNone/>
              <a:defRPr sz="900"/>
            </a:lvl3pPr>
          </a:lstStyle>
          <a:p>
            <a:pPr lvl="0"/>
            <a:r>
              <a:rPr lang="en-US"/>
              <a:t>Click to edit Master text styles</a:t>
            </a:r>
          </a:p>
          <a:p>
            <a:pPr lvl="1"/>
            <a:r>
              <a:rPr lang="en-US"/>
              <a:t>Second level</a:t>
            </a:r>
          </a:p>
          <a:p>
            <a:pPr lvl="2"/>
            <a:r>
              <a:rPr lang="en-US"/>
              <a:t>Third level</a:t>
            </a:r>
          </a:p>
        </p:txBody>
      </p:sp>
      <p:sp>
        <p:nvSpPr>
          <p:cNvPr id="67" name="Text Placeholder 12">
            <a:extLst>
              <a:ext uri="{FF2B5EF4-FFF2-40B4-BE49-F238E27FC236}">
                <a16:creationId xmlns:a16="http://schemas.microsoft.com/office/drawing/2014/main" id="{EC42BFB4-050F-4ADF-A07E-5FCF66CDB19C}"/>
              </a:ext>
            </a:extLst>
          </p:cNvPr>
          <p:cNvSpPr>
            <a:spLocks noGrp="1"/>
          </p:cNvSpPr>
          <p:nvPr>
            <p:ph type="body" sz="quarter" idx="18"/>
          </p:nvPr>
        </p:nvSpPr>
        <p:spPr>
          <a:xfrm>
            <a:off x="5524501" y="1204879"/>
            <a:ext cx="4181474" cy="719171"/>
          </a:xfrm>
        </p:spPr>
        <p:txBody>
          <a:bodyPr/>
          <a:lstStyle>
            <a:lvl1pPr marL="0" indent="0">
              <a:lnSpc>
                <a:spcPct val="100000"/>
              </a:lnSpc>
              <a:spcBef>
                <a:spcPts val="0"/>
              </a:spcBef>
              <a:buNone/>
              <a:defRPr sz="1700" b="0">
                <a:solidFill>
                  <a:schemeClr val="tx2"/>
                </a:solidFill>
              </a:defRPr>
            </a:lvl1pPr>
            <a:lvl2pPr marL="128588" indent="-128588">
              <a:lnSpc>
                <a:spcPct val="100000"/>
              </a:lnSpc>
              <a:spcBef>
                <a:spcPts val="0"/>
              </a:spcBef>
              <a:defRPr sz="1100" b="1"/>
            </a:lvl2pPr>
            <a:lvl3pPr>
              <a:defRPr sz="1100"/>
            </a:lvl3pPr>
            <a:lvl4pPr>
              <a:defRPr sz="1100"/>
            </a:lvl4pPr>
            <a:lvl5pPr>
              <a:defRPr sz="1100"/>
            </a:lvl5pPr>
          </a:lstStyle>
          <a:p>
            <a:pPr lvl="0"/>
            <a:r>
              <a:rPr lang="en-US"/>
              <a:t>Click to edit Master text styles</a:t>
            </a:r>
          </a:p>
          <a:p>
            <a:pPr lvl="1"/>
            <a:r>
              <a:rPr lang="en-US"/>
              <a:t>Second level</a:t>
            </a:r>
          </a:p>
        </p:txBody>
      </p:sp>
      <p:sp>
        <p:nvSpPr>
          <p:cNvPr id="68" name="Text Placeholder 12">
            <a:extLst>
              <a:ext uri="{FF2B5EF4-FFF2-40B4-BE49-F238E27FC236}">
                <a16:creationId xmlns:a16="http://schemas.microsoft.com/office/drawing/2014/main" id="{DA7D6505-5406-4EBF-A8DB-C6DE118E2AC3}"/>
              </a:ext>
            </a:extLst>
          </p:cNvPr>
          <p:cNvSpPr>
            <a:spLocks noGrp="1"/>
          </p:cNvSpPr>
          <p:nvPr>
            <p:ph type="body" sz="quarter" idx="19"/>
          </p:nvPr>
        </p:nvSpPr>
        <p:spPr>
          <a:xfrm>
            <a:off x="728870" y="1204879"/>
            <a:ext cx="4500355" cy="719171"/>
          </a:xfrm>
        </p:spPr>
        <p:txBody>
          <a:bodyPr/>
          <a:lstStyle>
            <a:lvl1pPr marL="0" indent="0">
              <a:lnSpc>
                <a:spcPct val="100000"/>
              </a:lnSpc>
              <a:spcBef>
                <a:spcPts val="0"/>
              </a:spcBef>
              <a:buNone/>
              <a:defRPr sz="1700" b="0">
                <a:solidFill>
                  <a:schemeClr val="tx2"/>
                </a:solidFill>
              </a:defRPr>
            </a:lvl1pPr>
            <a:lvl2pPr marL="128588" indent="-128588">
              <a:lnSpc>
                <a:spcPct val="100000"/>
              </a:lnSpc>
              <a:spcBef>
                <a:spcPts val="0"/>
              </a:spcBef>
              <a:defRPr sz="1100" b="1"/>
            </a:lvl2pPr>
            <a:lvl3pPr>
              <a:defRPr sz="1100"/>
            </a:lvl3pPr>
            <a:lvl4pPr>
              <a:defRPr sz="1100"/>
            </a:lvl4pPr>
            <a:lvl5pPr>
              <a:defRPr sz="1100"/>
            </a:lvl5pPr>
          </a:lstStyle>
          <a:p>
            <a:pPr lvl="0"/>
            <a:r>
              <a:rPr lang="en-US"/>
              <a:t>Click to edit Master text styles</a:t>
            </a:r>
          </a:p>
          <a:p>
            <a:pPr lvl="1"/>
            <a:r>
              <a:rPr lang="en-US"/>
              <a:t>Second level</a:t>
            </a:r>
          </a:p>
        </p:txBody>
      </p:sp>
      <p:sp>
        <p:nvSpPr>
          <p:cNvPr id="87" name="Picture Placeholder 17">
            <a:extLst>
              <a:ext uri="{FF2B5EF4-FFF2-40B4-BE49-F238E27FC236}">
                <a16:creationId xmlns:a16="http://schemas.microsoft.com/office/drawing/2014/main" id="{0C76B9BD-A15B-4D3D-8EA7-EDCAE32AEBC2}"/>
              </a:ext>
            </a:extLst>
          </p:cNvPr>
          <p:cNvSpPr>
            <a:spLocks noGrp="1"/>
          </p:cNvSpPr>
          <p:nvPr>
            <p:ph type="pic" sz="quarter" idx="20"/>
          </p:nvPr>
        </p:nvSpPr>
        <p:spPr>
          <a:xfrm>
            <a:off x="4572000" y="1954489"/>
            <a:ext cx="3364396" cy="1207811"/>
          </a:xfrm>
        </p:spPr>
        <p:txBody>
          <a:bodyPr>
            <a:normAutofit/>
          </a:bodyPr>
          <a:lstStyle>
            <a:lvl1pPr>
              <a:defRPr sz="1200"/>
            </a:lvl1pPr>
          </a:lstStyle>
          <a:p>
            <a:r>
              <a:rPr lang="en-US" dirty="0"/>
              <a:t>Click icon to add picture</a:t>
            </a:r>
            <a:endParaRPr lang="en-GB" dirty="0"/>
          </a:p>
        </p:txBody>
      </p:sp>
      <p:sp>
        <p:nvSpPr>
          <p:cNvPr id="89" name="Text Placeholder 9">
            <a:extLst>
              <a:ext uri="{FF2B5EF4-FFF2-40B4-BE49-F238E27FC236}">
                <a16:creationId xmlns:a16="http://schemas.microsoft.com/office/drawing/2014/main" id="{995BB32B-8B3D-414C-9B18-717C5C55B9EF}"/>
              </a:ext>
            </a:extLst>
          </p:cNvPr>
          <p:cNvSpPr>
            <a:spLocks noGrp="1"/>
          </p:cNvSpPr>
          <p:nvPr>
            <p:ph type="body" sz="quarter" idx="21"/>
          </p:nvPr>
        </p:nvSpPr>
        <p:spPr>
          <a:xfrm>
            <a:off x="4571999" y="3357416"/>
            <a:ext cx="3366000" cy="1430484"/>
          </a:xfrm>
        </p:spPr>
        <p:txBody>
          <a:bodyPr/>
          <a:lstStyle>
            <a:lvl1pPr marL="0" indent="0">
              <a:spcBef>
                <a:spcPts val="0"/>
              </a:spcBef>
              <a:spcAft>
                <a:spcPts val="2600"/>
              </a:spcAft>
              <a:buNone/>
              <a:defRPr sz="1400">
                <a:solidFill>
                  <a:schemeClr val="accent1"/>
                </a:solidFill>
              </a:defRPr>
            </a:lvl1pPr>
            <a:lvl2pPr marL="0" indent="0">
              <a:spcBef>
                <a:spcPts val="0"/>
              </a:spcBef>
              <a:buNone/>
              <a:defRPr sz="1000" b="1"/>
            </a:lvl2pPr>
            <a:lvl3pPr marL="0" indent="0">
              <a:spcBef>
                <a:spcPts val="0"/>
              </a:spcBef>
              <a:buNone/>
              <a:defRPr sz="900"/>
            </a:lvl3pPr>
          </a:lstStyle>
          <a:p>
            <a:pPr lvl="0"/>
            <a:r>
              <a:rPr lang="en-US"/>
              <a:t>Click to edit Master text styles</a:t>
            </a:r>
          </a:p>
          <a:p>
            <a:pPr lvl="1"/>
            <a:r>
              <a:rPr lang="en-US"/>
              <a:t>Second level</a:t>
            </a:r>
          </a:p>
          <a:p>
            <a:pPr lvl="2"/>
            <a:r>
              <a:rPr lang="en-US"/>
              <a:t>Third level</a:t>
            </a:r>
          </a:p>
        </p:txBody>
      </p:sp>
      <p:sp>
        <p:nvSpPr>
          <p:cNvPr id="92" name="Picture Placeholder 17">
            <a:extLst>
              <a:ext uri="{FF2B5EF4-FFF2-40B4-BE49-F238E27FC236}">
                <a16:creationId xmlns:a16="http://schemas.microsoft.com/office/drawing/2014/main" id="{C35B74C4-E6CA-4DA4-904C-9369AEA50C26}"/>
              </a:ext>
            </a:extLst>
          </p:cNvPr>
          <p:cNvSpPr>
            <a:spLocks noGrp="1"/>
          </p:cNvSpPr>
          <p:nvPr>
            <p:ph type="pic" sz="quarter" idx="23"/>
          </p:nvPr>
        </p:nvSpPr>
        <p:spPr>
          <a:xfrm>
            <a:off x="8343900" y="1954489"/>
            <a:ext cx="3364396" cy="1207811"/>
          </a:xfrm>
        </p:spPr>
        <p:txBody>
          <a:bodyPr>
            <a:normAutofit/>
          </a:bodyPr>
          <a:lstStyle>
            <a:lvl1pPr>
              <a:defRPr sz="1200"/>
            </a:lvl1pPr>
          </a:lstStyle>
          <a:p>
            <a:r>
              <a:rPr lang="en-US" dirty="0"/>
              <a:t>Click icon to add picture</a:t>
            </a:r>
            <a:endParaRPr lang="en-GB" dirty="0"/>
          </a:p>
        </p:txBody>
      </p:sp>
      <p:sp>
        <p:nvSpPr>
          <p:cNvPr id="94" name="Text Placeholder 9">
            <a:extLst>
              <a:ext uri="{FF2B5EF4-FFF2-40B4-BE49-F238E27FC236}">
                <a16:creationId xmlns:a16="http://schemas.microsoft.com/office/drawing/2014/main" id="{7CC56A97-7D4E-4466-B7AF-8F17A6C805B1}"/>
              </a:ext>
            </a:extLst>
          </p:cNvPr>
          <p:cNvSpPr>
            <a:spLocks noGrp="1"/>
          </p:cNvSpPr>
          <p:nvPr>
            <p:ph type="body" sz="quarter" idx="24"/>
          </p:nvPr>
        </p:nvSpPr>
        <p:spPr>
          <a:xfrm>
            <a:off x="8343899" y="3357416"/>
            <a:ext cx="3366000" cy="1430484"/>
          </a:xfrm>
        </p:spPr>
        <p:txBody>
          <a:bodyPr/>
          <a:lstStyle>
            <a:lvl1pPr marL="0" indent="0">
              <a:spcBef>
                <a:spcPts val="0"/>
              </a:spcBef>
              <a:spcAft>
                <a:spcPts val="2600"/>
              </a:spcAft>
              <a:buNone/>
              <a:defRPr sz="1400">
                <a:solidFill>
                  <a:schemeClr val="accent1"/>
                </a:solidFill>
              </a:defRPr>
            </a:lvl1pPr>
            <a:lvl2pPr marL="0" indent="0">
              <a:spcBef>
                <a:spcPts val="0"/>
              </a:spcBef>
              <a:buNone/>
              <a:defRPr sz="1000" b="1"/>
            </a:lvl2pPr>
            <a:lvl3pPr marL="0" indent="0">
              <a:spcBef>
                <a:spcPts val="0"/>
              </a:spcBef>
              <a:buNone/>
              <a:defRPr sz="900"/>
            </a:lvl3pPr>
          </a:lstStyle>
          <a:p>
            <a:pPr lvl="0"/>
            <a:r>
              <a:rPr lang="en-US"/>
              <a:t>Click to edit Master text styles</a:t>
            </a:r>
          </a:p>
          <a:p>
            <a:pPr lvl="1"/>
            <a:r>
              <a:rPr lang="en-US"/>
              <a:t>Second level</a:t>
            </a:r>
          </a:p>
          <a:p>
            <a:pPr lvl="2"/>
            <a:r>
              <a:rPr lang="en-US"/>
              <a:t>Third level</a:t>
            </a:r>
          </a:p>
        </p:txBody>
      </p:sp>
      <p:sp>
        <p:nvSpPr>
          <p:cNvPr id="66" name="Picture Placeholder 17">
            <a:extLst>
              <a:ext uri="{FF2B5EF4-FFF2-40B4-BE49-F238E27FC236}">
                <a16:creationId xmlns:a16="http://schemas.microsoft.com/office/drawing/2014/main" id="{55384A30-0DE4-476C-819C-010609B63DE1}"/>
              </a:ext>
            </a:extLst>
          </p:cNvPr>
          <p:cNvSpPr>
            <a:spLocks noGrp="1"/>
          </p:cNvSpPr>
          <p:nvPr>
            <p:ph type="pic" sz="quarter" idx="17" hasCustomPrompt="1"/>
          </p:nvPr>
        </p:nvSpPr>
        <p:spPr>
          <a:xfrm>
            <a:off x="2822713" y="3290095"/>
            <a:ext cx="1341781" cy="408000"/>
          </a:xfrm>
        </p:spPr>
        <p:txBody>
          <a:bodyPr>
            <a:normAutofit/>
          </a:bodyPr>
          <a:lstStyle>
            <a:lvl1pPr>
              <a:defRPr sz="1200"/>
            </a:lvl1pPr>
          </a:lstStyle>
          <a:p>
            <a:r>
              <a:rPr lang="en-GB" dirty="0"/>
              <a:t>Logo</a:t>
            </a:r>
          </a:p>
        </p:txBody>
      </p:sp>
      <p:sp>
        <p:nvSpPr>
          <p:cNvPr id="90" name="Picture Placeholder 17">
            <a:extLst>
              <a:ext uri="{FF2B5EF4-FFF2-40B4-BE49-F238E27FC236}">
                <a16:creationId xmlns:a16="http://schemas.microsoft.com/office/drawing/2014/main" id="{E30DC903-8218-48CB-BFF9-56B56F60550A}"/>
              </a:ext>
            </a:extLst>
          </p:cNvPr>
          <p:cNvSpPr>
            <a:spLocks noGrp="1"/>
          </p:cNvSpPr>
          <p:nvPr>
            <p:ph type="pic" sz="quarter" idx="22" hasCustomPrompt="1"/>
          </p:nvPr>
        </p:nvSpPr>
        <p:spPr>
          <a:xfrm>
            <a:off x="6594613" y="3290095"/>
            <a:ext cx="1341781" cy="408000"/>
          </a:xfrm>
        </p:spPr>
        <p:txBody>
          <a:bodyPr>
            <a:normAutofit/>
          </a:bodyPr>
          <a:lstStyle>
            <a:lvl1pPr>
              <a:defRPr sz="1200"/>
            </a:lvl1pPr>
          </a:lstStyle>
          <a:p>
            <a:r>
              <a:rPr lang="en-GB" dirty="0"/>
              <a:t>Logo</a:t>
            </a:r>
          </a:p>
        </p:txBody>
      </p:sp>
      <p:sp>
        <p:nvSpPr>
          <p:cNvPr id="95" name="Picture Placeholder 17">
            <a:extLst>
              <a:ext uri="{FF2B5EF4-FFF2-40B4-BE49-F238E27FC236}">
                <a16:creationId xmlns:a16="http://schemas.microsoft.com/office/drawing/2014/main" id="{A7B750A3-E001-48D9-8972-75C6E858DBAC}"/>
              </a:ext>
            </a:extLst>
          </p:cNvPr>
          <p:cNvSpPr>
            <a:spLocks noGrp="1"/>
          </p:cNvSpPr>
          <p:nvPr>
            <p:ph type="pic" sz="quarter" idx="25" hasCustomPrompt="1"/>
          </p:nvPr>
        </p:nvSpPr>
        <p:spPr>
          <a:xfrm>
            <a:off x="10366513" y="3290095"/>
            <a:ext cx="1341781" cy="408000"/>
          </a:xfrm>
        </p:spPr>
        <p:txBody>
          <a:bodyPr>
            <a:normAutofit/>
          </a:bodyPr>
          <a:lstStyle>
            <a:lvl1pPr>
              <a:defRPr sz="1200"/>
            </a:lvl1pPr>
          </a:lstStyle>
          <a:p>
            <a:r>
              <a:rPr lang="en-GB" dirty="0"/>
              <a:t>Logo</a:t>
            </a:r>
          </a:p>
        </p:txBody>
      </p:sp>
      <p:sp>
        <p:nvSpPr>
          <p:cNvPr id="19" name="Text Placeholder 9">
            <a:extLst>
              <a:ext uri="{FF2B5EF4-FFF2-40B4-BE49-F238E27FC236}">
                <a16:creationId xmlns:a16="http://schemas.microsoft.com/office/drawing/2014/main" id="{4DA1A098-D901-4676-B1A4-E18390BBBF73}"/>
              </a:ext>
            </a:extLst>
          </p:cNvPr>
          <p:cNvSpPr>
            <a:spLocks noGrp="1"/>
          </p:cNvSpPr>
          <p:nvPr>
            <p:ph type="body" sz="quarter" idx="26"/>
          </p:nvPr>
        </p:nvSpPr>
        <p:spPr>
          <a:xfrm>
            <a:off x="798494" y="4932216"/>
            <a:ext cx="3366000" cy="1430484"/>
          </a:xfrm>
        </p:spPr>
        <p:txBody>
          <a:bodyPr/>
          <a:lstStyle>
            <a:lvl1pPr marL="0" indent="0">
              <a:spcBef>
                <a:spcPts val="0"/>
              </a:spcBef>
              <a:spcAft>
                <a:spcPts val="2600"/>
              </a:spcAft>
              <a:buNone/>
              <a:defRPr sz="1400">
                <a:solidFill>
                  <a:schemeClr val="accent1"/>
                </a:solidFill>
              </a:defRPr>
            </a:lvl1pPr>
            <a:lvl2pPr marL="0" indent="0">
              <a:spcBef>
                <a:spcPts val="0"/>
              </a:spcBef>
              <a:buNone/>
              <a:defRPr sz="1000" b="1"/>
            </a:lvl2pPr>
            <a:lvl3pPr marL="0" indent="0">
              <a:spcBef>
                <a:spcPts val="0"/>
              </a:spcBef>
              <a:buNone/>
              <a:defRPr sz="900"/>
            </a:lvl3pPr>
          </a:lstStyle>
          <a:p>
            <a:pPr lvl="0"/>
            <a:r>
              <a:rPr lang="en-US"/>
              <a:t>Click to edit Master text styles</a:t>
            </a:r>
          </a:p>
          <a:p>
            <a:pPr lvl="1"/>
            <a:r>
              <a:rPr lang="en-US"/>
              <a:t>Second level</a:t>
            </a:r>
          </a:p>
          <a:p>
            <a:pPr lvl="2"/>
            <a:r>
              <a:rPr lang="en-US"/>
              <a:t>Third level</a:t>
            </a:r>
          </a:p>
        </p:txBody>
      </p:sp>
      <p:sp>
        <p:nvSpPr>
          <p:cNvPr id="20" name="Text Placeholder 9">
            <a:extLst>
              <a:ext uri="{FF2B5EF4-FFF2-40B4-BE49-F238E27FC236}">
                <a16:creationId xmlns:a16="http://schemas.microsoft.com/office/drawing/2014/main" id="{43434CEC-C96B-4C94-8FEA-63470ECD68A7}"/>
              </a:ext>
            </a:extLst>
          </p:cNvPr>
          <p:cNvSpPr>
            <a:spLocks noGrp="1"/>
          </p:cNvSpPr>
          <p:nvPr>
            <p:ph type="body" sz="quarter" idx="27"/>
          </p:nvPr>
        </p:nvSpPr>
        <p:spPr>
          <a:xfrm>
            <a:off x="4570394" y="4932216"/>
            <a:ext cx="3366000" cy="1430484"/>
          </a:xfrm>
        </p:spPr>
        <p:txBody>
          <a:bodyPr/>
          <a:lstStyle>
            <a:lvl1pPr marL="0" indent="0">
              <a:spcBef>
                <a:spcPts val="0"/>
              </a:spcBef>
              <a:spcAft>
                <a:spcPts val="2600"/>
              </a:spcAft>
              <a:buNone/>
              <a:defRPr sz="1400">
                <a:solidFill>
                  <a:schemeClr val="accent1"/>
                </a:solidFill>
              </a:defRPr>
            </a:lvl1pPr>
            <a:lvl2pPr marL="0" indent="0">
              <a:spcBef>
                <a:spcPts val="0"/>
              </a:spcBef>
              <a:buNone/>
              <a:defRPr sz="1000" b="1"/>
            </a:lvl2pPr>
            <a:lvl3pPr marL="0" indent="0">
              <a:spcBef>
                <a:spcPts val="0"/>
              </a:spcBef>
              <a:buNone/>
              <a:defRPr sz="900"/>
            </a:lvl3pPr>
          </a:lstStyle>
          <a:p>
            <a:pPr lvl="0"/>
            <a:r>
              <a:rPr lang="en-US"/>
              <a:t>Click to edit Master text styles</a:t>
            </a:r>
          </a:p>
          <a:p>
            <a:pPr lvl="1"/>
            <a:r>
              <a:rPr lang="en-US"/>
              <a:t>Second level</a:t>
            </a:r>
          </a:p>
          <a:p>
            <a:pPr lvl="2"/>
            <a:r>
              <a:rPr lang="en-US"/>
              <a:t>Third level</a:t>
            </a:r>
          </a:p>
        </p:txBody>
      </p:sp>
      <p:sp>
        <p:nvSpPr>
          <p:cNvPr id="21" name="Text Placeholder 9">
            <a:extLst>
              <a:ext uri="{FF2B5EF4-FFF2-40B4-BE49-F238E27FC236}">
                <a16:creationId xmlns:a16="http://schemas.microsoft.com/office/drawing/2014/main" id="{700E82B4-C85F-487B-9D25-2BBC00957FFB}"/>
              </a:ext>
            </a:extLst>
          </p:cNvPr>
          <p:cNvSpPr>
            <a:spLocks noGrp="1"/>
          </p:cNvSpPr>
          <p:nvPr>
            <p:ph type="body" sz="quarter" idx="28"/>
          </p:nvPr>
        </p:nvSpPr>
        <p:spPr>
          <a:xfrm>
            <a:off x="8342294" y="4932216"/>
            <a:ext cx="3366000" cy="1430484"/>
          </a:xfrm>
        </p:spPr>
        <p:txBody>
          <a:bodyPr/>
          <a:lstStyle>
            <a:lvl1pPr marL="0" indent="0">
              <a:spcBef>
                <a:spcPts val="0"/>
              </a:spcBef>
              <a:spcAft>
                <a:spcPts val="2600"/>
              </a:spcAft>
              <a:buNone/>
              <a:defRPr sz="1400">
                <a:solidFill>
                  <a:schemeClr val="accent1"/>
                </a:solidFill>
              </a:defRPr>
            </a:lvl1pPr>
            <a:lvl2pPr marL="0" indent="0">
              <a:spcBef>
                <a:spcPts val="0"/>
              </a:spcBef>
              <a:buNone/>
              <a:defRPr sz="1000" b="1"/>
            </a:lvl2pPr>
            <a:lvl3pPr marL="0" indent="0">
              <a:spcBef>
                <a:spcPts val="0"/>
              </a:spcBef>
              <a:buNone/>
              <a:defRPr sz="900"/>
            </a:lvl3pPr>
          </a:lstStyle>
          <a:p>
            <a:pPr lvl="0"/>
            <a:r>
              <a:rPr lang="en-US"/>
              <a:t>Click to edit Master text styles</a:t>
            </a:r>
          </a:p>
          <a:p>
            <a:pPr lvl="1"/>
            <a:r>
              <a:rPr lang="en-US"/>
              <a:t>Second level</a:t>
            </a:r>
          </a:p>
          <a:p>
            <a:pPr lvl="2"/>
            <a:r>
              <a:rPr lang="en-US"/>
              <a:t>Third level</a:t>
            </a:r>
          </a:p>
        </p:txBody>
      </p:sp>
      <p:sp>
        <p:nvSpPr>
          <p:cNvPr id="22" name="Picture Placeholder 17">
            <a:extLst>
              <a:ext uri="{FF2B5EF4-FFF2-40B4-BE49-F238E27FC236}">
                <a16:creationId xmlns:a16="http://schemas.microsoft.com/office/drawing/2014/main" id="{41B5E7EB-77AA-473A-87A5-47C38677631D}"/>
              </a:ext>
            </a:extLst>
          </p:cNvPr>
          <p:cNvSpPr>
            <a:spLocks noGrp="1"/>
          </p:cNvSpPr>
          <p:nvPr>
            <p:ph type="pic" sz="quarter" idx="29" hasCustomPrompt="1"/>
          </p:nvPr>
        </p:nvSpPr>
        <p:spPr>
          <a:xfrm>
            <a:off x="2822713" y="4862016"/>
            <a:ext cx="1341781" cy="408000"/>
          </a:xfrm>
        </p:spPr>
        <p:txBody>
          <a:bodyPr>
            <a:normAutofit/>
          </a:bodyPr>
          <a:lstStyle>
            <a:lvl1pPr>
              <a:defRPr sz="1200"/>
            </a:lvl1pPr>
          </a:lstStyle>
          <a:p>
            <a:r>
              <a:rPr lang="en-GB" dirty="0"/>
              <a:t>Logo</a:t>
            </a:r>
          </a:p>
        </p:txBody>
      </p:sp>
      <p:sp>
        <p:nvSpPr>
          <p:cNvPr id="23" name="Picture Placeholder 17">
            <a:extLst>
              <a:ext uri="{FF2B5EF4-FFF2-40B4-BE49-F238E27FC236}">
                <a16:creationId xmlns:a16="http://schemas.microsoft.com/office/drawing/2014/main" id="{845D351B-C441-49E3-BE2C-DD354C1A98E3}"/>
              </a:ext>
            </a:extLst>
          </p:cNvPr>
          <p:cNvSpPr>
            <a:spLocks noGrp="1"/>
          </p:cNvSpPr>
          <p:nvPr>
            <p:ph type="pic" sz="quarter" idx="30" hasCustomPrompt="1"/>
          </p:nvPr>
        </p:nvSpPr>
        <p:spPr>
          <a:xfrm>
            <a:off x="6594613" y="4862016"/>
            <a:ext cx="1341781" cy="408000"/>
          </a:xfrm>
        </p:spPr>
        <p:txBody>
          <a:bodyPr>
            <a:normAutofit/>
          </a:bodyPr>
          <a:lstStyle>
            <a:lvl1pPr>
              <a:defRPr sz="1200"/>
            </a:lvl1pPr>
          </a:lstStyle>
          <a:p>
            <a:r>
              <a:rPr lang="en-GB" dirty="0"/>
              <a:t>Logo</a:t>
            </a:r>
          </a:p>
        </p:txBody>
      </p:sp>
      <p:sp>
        <p:nvSpPr>
          <p:cNvPr id="24" name="Picture Placeholder 17">
            <a:extLst>
              <a:ext uri="{FF2B5EF4-FFF2-40B4-BE49-F238E27FC236}">
                <a16:creationId xmlns:a16="http://schemas.microsoft.com/office/drawing/2014/main" id="{28541283-4F1C-4895-A9AE-E55FEC9F079A}"/>
              </a:ext>
            </a:extLst>
          </p:cNvPr>
          <p:cNvSpPr>
            <a:spLocks noGrp="1"/>
          </p:cNvSpPr>
          <p:nvPr>
            <p:ph type="pic" sz="quarter" idx="31" hasCustomPrompt="1"/>
          </p:nvPr>
        </p:nvSpPr>
        <p:spPr>
          <a:xfrm>
            <a:off x="10366513" y="4862016"/>
            <a:ext cx="1341781" cy="408000"/>
          </a:xfrm>
        </p:spPr>
        <p:txBody>
          <a:bodyPr>
            <a:normAutofit/>
          </a:bodyPr>
          <a:lstStyle>
            <a:lvl1pPr>
              <a:defRPr sz="1200"/>
            </a:lvl1pPr>
          </a:lstStyle>
          <a:p>
            <a:r>
              <a:rPr lang="en-GB" dirty="0"/>
              <a:t>Logo</a:t>
            </a:r>
          </a:p>
        </p:txBody>
      </p:sp>
    </p:spTree>
    <p:extLst>
      <p:ext uri="{BB962C8B-B14F-4D97-AF65-F5344CB8AC3E}">
        <p14:creationId xmlns:p14="http://schemas.microsoft.com/office/powerpoint/2010/main" val="989005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v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847EF9-7743-4561-9000-44E96C75C805}"/>
              </a:ext>
            </a:extLst>
          </p:cNvPr>
          <p:cNvSpPr/>
          <p:nvPr userDrawn="1"/>
        </p:nvSpPr>
        <p:spPr>
          <a:xfrm>
            <a:off x="311527" y="1182757"/>
            <a:ext cx="11880473" cy="5675243"/>
          </a:xfrm>
          <a:prstGeom prst="rect">
            <a:avLst/>
          </a:prstGeom>
          <a:solidFill>
            <a:srgbClr val="D9E1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B9688D20-E5DF-4091-A27E-6DC4C392BF1A}"/>
              </a:ext>
            </a:extLst>
          </p:cNvPr>
          <p:cNvSpPr>
            <a:spLocks noGrp="1"/>
          </p:cNvSpPr>
          <p:nvPr>
            <p:ph type="title"/>
          </p:nvPr>
        </p:nvSpPr>
        <p:spPr/>
        <p:txBody>
          <a:bodyPr/>
          <a:lstStyle/>
          <a:p>
            <a:r>
              <a:rPr lang="en-US"/>
              <a:t>Click to edit Master title style</a:t>
            </a:r>
            <a:endParaRPr lang="en-GB"/>
          </a:p>
        </p:txBody>
      </p:sp>
      <p:sp>
        <p:nvSpPr>
          <p:cNvPr id="4" name="Date Placeholder 3">
            <a:extLst>
              <a:ext uri="{FF2B5EF4-FFF2-40B4-BE49-F238E27FC236}">
                <a16:creationId xmlns:a16="http://schemas.microsoft.com/office/drawing/2014/main" id="{621AF65B-03E3-49EA-9967-DCE818C82553}"/>
              </a:ext>
            </a:extLst>
          </p:cNvPr>
          <p:cNvSpPr>
            <a:spLocks noGrp="1"/>
          </p:cNvSpPr>
          <p:nvPr>
            <p:ph type="dt" sz="half" idx="10"/>
          </p:nvPr>
        </p:nvSpPr>
        <p:spPr>
          <a:xfrm>
            <a:off x="523357" y="227012"/>
            <a:ext cx="714893" cy="131038"/>
          </a:xfrm>
          <a:prstGeom prst="rect">
            <a:avLst/>
          </a:prstGeom>
        </p:spPr>
        <p:txBody>
          <a:bodyPr/>
          <a:lstStyle/>
          <a:p>
            <a:fld id="{5DD969C0-1B43-4F39-8223-0832116A61F7}" type="datetime4">
              <a:rPr lang="en-GB" smtClean="0"/>
              <a:t>20 February 2024</a:t>
            </a:fld>
            <a:endParaRPr lang="en-GB" dirty="0"/>
          </a:p>
        </p:txBody>
      </p:sp>
      <p:sp>
        <p:nvSpPr>
          <p:cNvPr id="5" name="Footer Placeholder 4">
            <a:extLst>
              <a:ext uri="{FF2B5EF4-FFF2-40B4-BE49-F238E27FC236}">
                <a16:creationId xmlns:a16="http://schemas.microsoft.com/office/drawing/2014/main" id="{AA055FBC-EB13-4679-93DD-CBF23F67DD69}"/>
              </a:ext>
            </a:extLst>
          </p:cNvPr>
          <p:cNvSpPr>
            <a:spLocks noGrp="1"/>
          </p:cNvSpPr>
          <p:nvPr>
            <p:ph type="ftr" sz="quarter" idx="11"/>
          </p:nvPr>
        </p:nvSpPr>
        <p:spPr>
          <a:xfrm>
            <a:off x="1238249" y="227012"/>
            <a:ext cx="3050695" cy="131038"/>
          </a:xfrm>
          <a:prstGeom prst="rect">
            <a:avLst/>
          </a:prstGeom>
        </p:spPr>
        <p:txBody>
          <a:bodyPr/>
          <a:lstStyle/>
          <a:p>
            <a:r>
              <a:rPr lang="en-GB" dirty="0"/>
              <a:t>Presentation Title</a:t>
            </a:r>
          </a:p>
        </p:txBody>
      </p:sp>
      <p:sp>
        <p:nvSpPr>
          <p:cNvPr id="6" name="Slide Number Placeholder 5">
            <a:extLst>
              <a:ext uri="{FF2B5EF4-FFF2-40B4-BE49-F238E27FC236}">
                <a16:creationId xmlns:a16="http://schemas.microsoft.com/office/drawing/2014/main" id="{69DCE932-FFF2-46F8-843B-48746943073D}"/>
              </a:ext>
            </a:extLst>
          </p:cNvPr>
          <p:cNvSpPr>
            <a:spLocks noGrp="1"/>
          </p:cNvSpPr>
          <p:nvPr>
            <p:ph type="sldNum" sz="quarter" idx="12"/>
          </p:nvPr>
        </p:nvSpPr>
        <p:spPr/>
        <p:txBody>
          <a:bodyPr/>
          <a:lstStyle/>
          <a:p>
            <a:fld id="{B361135E-0DC1-49DB-BE20-40FC2C2DAD15}" type="slidenum">
              <a:rPr lang="en-GB" smtClean="0"/>
              <a:t>‹#›</a:t>
            </a:fld>
            <a:endParaRPr lang="en-GB" dirty="0"/>
          </a:p>
        </p:txBody>
      </p:sp>
      <p:sp>
        <p:nvSpPr>
          <p:cNvPr id="11" name="Text Placeholder 10">
            <a:extLst>
              <a:ext uri="{FF2B5EF4-FFF2-40B4-BE49-F238E27FC236}">
                <a16:creationId xmlns:a16="http://schemas.microsoft.com/office/drawing/2014/main" id="{02A6AD8F-07CD-4E0A-816D-0E9D27DA7269}"/>
              </a:ext>
            </a:extLst>
          </p:cNvPr>
          <p:cNvSpPr>
            <a:spLocks noGrp="1"/>
          </p:cNvSpPr>
          <p:nvPr>
            <p:ph type="body" sz="quarter" idx="14"/>
          </p:nvPr>
        </p:nvSpPr>
        <p:spPr>
          <a:xfrm>
            <a:off x="1890742" y="1982925"/>
            <a:ext cx="2624108" cy="938213"/>
          </a:xfrm>
        </p:spPr>
        <p:txBody>
          <a:bodyPr/>
          <a:lstStyle>
            <a:lvl1pPr marL="0" indent="0">
              <a:lnSpc>
                <a:spcPct val="95000"/>
              </a:lnSpc>
              <a:spcBef>
                <a:spcPts val="0"/>
              </a:spcBef>
              <a:buNone/>
              <a:defRPr sz="1200" b="1">
                <a:solidFill>
                  <a:schemeClr val="accent1"/>
                </a:solidFill>
              </a:defRPr>
            </a:lvl1pPr>
            <a:lvl2pPr marL="179388" indent="0">
              <a:lnSpc>
                <a:spcPct val="100000"/>
              </a:lnSpc>
              <a:spcBef>
                <a:spcPts val="400"/>
              </a:spcBef>
              <a:buFont typeface="Calibri" panose="020F0502020204030204" pitchFamily="34" charset="0"/>
              <a:buNone/>
              <a:defRPr sz="1200" b="0">
                <a:solidFill>
                  <a:schemeClr val="tx2"/>
                </a:solidFill>
              </a:defRPr>
            </a:lvl2pPr>
            <a:lvl3pPr>
              <a:buNone/>
              <a:defRPr/>
            </a:lvl3pPr>
          </a:lstStyle>
          <a:p>
            <a:pPr lvl="0"/>
            <a:r>
              <a:rPr lang="en-US"/>
              <a:t>Click to edit Master text styles</a:t>
            </a:r>
          </a:p>
          <a:p>
            <a:pPr lvl="1"/>
            <a:r>
              <a:rPr lang="en-US"/>
              <a:t>Second level</a:t>
            </a:r>
          </a:p>
        </p:txBody>
      </p:sp>
      <p:sp>
        <p:nvSpPr>
          <p:cNvPr id="18" name="Picture Placeholder 17">
            <a:extLst>
              <a:ext uri="{FF2B5EF4-FFF2-40B4-BE49-F238E27FC236}">
                <a16:creationId xmlns:a16="http://schemas.microsoft.com/office/drawing/2014/main" id="{4488C5DF-3EE3-49F4-9D82-B45206BB5BD3}"/>
              </a:ext>
            </a:extLst>
          </p:cNvPr>
          <p:cNvSpPr>
            <a:spLocks noGrp="1"/>
          </p:cNvSpPr>
          <p:nvPr>
            <p:ph type="pic" sz="quarter" idx="15"/>
          </p:nvPr>
        </p:nvSpPr>
        <p:spPr>
          <a:xfrm>
            <a:off x="1131815" y="1902620"/>
            <a:ext cx="675861" cy="938212"/>
          </a:xfrm>
        </p:spPr>
        <p:txBody>
          <a:bodyPr>
            <a:normAutofit/>
          </a:bodyPr>
          <a:lstStyle>
            <a:lvl1pPr>
              <a:defRPr sz="1000"/>
            </a:lvl1pPr>
          </a:lstStyle>
          <a:p>
            <a:r>
              <a:rPr lang="en-US" dirty="0"/>
              <a:t>Click icon to add picture</a:t>
            </a:r>
            <a:endParaRPr lang="en-GB" dirty="0"/>
          </a:p>
        </p:txBody>
      </p:sp>
      <p:sp>
        <p:nvSpPr>
          <p:cNvPr id="29" name="Text Placeholder 10">
            <a:extLst>
              <a:ext uri="{FF2B5EF4-FFF2-40B4-BE49-F238E27FC236}">
                <a16:creationId xmlns:a16="http://schemas.microsoft.com/office/drawing/2014/main" id="{4EF9E793-02D0-4834-A940-320290F5A2F6}"/>
              </a:ext>
            </a:extLst>
          </p:cNvPr>
          <p:cNvSpPr>
            <a:spLocks noGrp="1"/>
          </p:cNvSpPr>
          <p:nvPr>
            <p:ph type="body" sz="quarter" idx="16"/>
          </p:nvPr>
        </p:nvSpPr>
        <p:spPr>
          <a:xfrm>
            <a:off x="1890742" y="3361791"/>
            <a:ext cx="2624108" cy="938213"/>
          </a:xfrm>
        </p:spPr>
        <p:txBody>
          <a:bodyPr/>
          <a:lstStyle>
            <a:lvl1pPr marL="0" indent="0">
              <a:lnSpc>
                <a:spcPct val="95000"/>
              </a:lnSpc>
              <a:spcBef>
                <a:spcPts val="0"/>
              </a:spcBef>
              <a:buNone/>
              <a:defRPr sz="1200" b="1">
                <a:solidFill>
                  <a:schemeClr val="accent1"/>
                </a:solidFill>
              </a:defRPr>
            </a:lvl1pPr>
            <a:lvl2pPr marL="179388" indent="0">
              <a:lnSpc>
                <a:spcPct val="100000"/>
              </a:lnSpc>
              <a:spcBef>
                <a:spcPts val="400"/>
              </a:spcBef>
              <a:buFont typeface="Calibri" panose="020F0502020204030204" pitchFamily="34" charset="0"/>
              <a:buNone/>
              <a:defRPr sz="1200" b="0">
                <a:solidFill>
                  <a:schemeClr val="tx2"/>
                </a:solidFill>
              </a:defRPr>
            </a:lvl2pPr>
            <a:lvl3pPr>
              <a:buNone/>
              <a:defRPr/>
            </a:lvl3pPr>
          </a:lstStyle>
          <a:p>
            <a:pPr lvl="0"/>
            <a:r>
              <a:rPr lang="en-US"/>
              <a:t>Click to edit Master text styles</a:t>
            </a:r>
          </a:p>
          <a:p>
            <a:pPr lvl="1"/>
            <a:r>
              <a:rPr lang="en-US"/>
              <a:t>Second level</a:t>
            </a:r>
          </a:p>
        </p:txBody>
      </p:sp>
      <p:sp>
        <p:nvSpPr>
          <p:cNvPr id="31" name="Picture Placeholder 17">
            <a:extLst>
              <a:ext uri="{FF2B5EF4-FFF2-40B4-BE49-F238E27FC236}">
                <a16:creationId xmlns:a16="http://schemas.microsoft.com/office/drawing/2014/main" id="{8DBFA9CA-AC61-4CA4-952D-543B761159C6}"/>
              </a:ext>
            </a:extLst>
          </p:cNvPr>
          <p:cNvSpPr>
            <a:spLocks noGrp="1"/>
          </p:cNvSpPr>
          <p:nvPr>
            <p:ph type="pic" sz="quarter" idx="17"/>
          </p:nvPr>
        </p:nvSpPr>
        <p:spPr>
          <a:xfrm>
            <a:off x="1131815" y="3281486"/>
            <a:ext cx="675861" cy="938212"/>
          </a:xfrm>
        </p:spPr>
        <p:txBody>
          <a:bodyPr>
            <a:normAutofit/>
          </a:bodyPr>
          <a:lstStyle>
            <a:lvl1pPr>
              <a:defRPr sz="1000"/>
            </a:lvl1pPr>
          </a:lstStyle>
          <a:p>
            <a:r>
              <a:rPr lang="en-US" dirty="0"/>
              <a:t>Click icon to add picture</a:t>
            </a:r>
            <a:endParaRPr lang="en-GB" dirty="0"/>
          </a:p>
        </p:txBody>
      </p:sp>
      <p:sp>
        <p:nvSpPr>
          <p:cNvPr id="32" name="Text Placeholder 10">
            <a:extLst>
              <a:ext uri="{FF2B5EF4-FFF2-40B4-BE49-F238E27FC236}">
                <a16:creationId xmlns:a16="http://schemas.microsoft.com/office/drawing/2014/main" id="{AB2223BF-AA03-409C-A0F5-158805F1E745}"/>
              </a:ext>
            </a:extLst>
          </p:cNvPr>
          <p:cNvSpPr>
            <a:spLocks noGrp="1"/>
          </p:cNvSpPr>
          <p:nvPr>
            <p:ph type="body" sz="quarter" idx="18"/>
          </p:nvPr>
        </p:nvSpPr>
        <p:spPr>
          <a:xfrm>
            <a:off x="1890742" y="4740657"/>
            <a:ext cx="2624108" cy="938213"/>
          </a:xfrm>
        </p:spPr>
        <p:txBody>
          <a:bodyPr/>
          <a:lstStyle>
            <a:lvl1pPr marL="0" indent="0">
              <a:lnSpc>
                <a:spcPct val="95000"/>
              </a:lnSpc>
              <a:spcBef>
                <a:spcPts val="0"/>
              </a:spcBef>
              <a:buNone/>
              <a:defRPr sz="1200" b="1">
                <a:solidFill>
                  <a:schemeClr val="accent1"/>
                </a:solidFill>
              </a:defRPr>
            </a:lvl1pPr>
            <a:lvl2pPr marL="179388" indent="0">
              <a:lnSpc>
                <a:spcPct val="100000"/>
              </a:lnSpc>
              <a:spcBef>
                <a:spcPts val="400"/>
              </a:spcBef>
              <a:buFont typeface="Calibri" panose="020F0502020204030204" pitchFamily="34" charset="0"/>
              <a:buNone/>
              <a:defRPr sz="1200" b="0">
                <a:solidFill>
                  <a:schemeClr val="tx2"/>
                </a:solidFill>
              </a:defRPr>
            </a:lvl2pPr>
            <a:lvl3pPr>
              <a:buNone/>
              <a:defRPr/>
            </a:lvl3pPr>
          </a:lstStyle>
          <a:p>
            <a:pPr lvl="0"/>
            <a:r>
              <a:rPr lang="en-US"/>
              <a:t>Click to edit Master text styles</a:t>
            </a:r>
          </a:p>
          <a:p>
            <a:pPr lvl="1"/>
            <a:r>
              <a:rPr lang="en-US"/>
              <a:t>Second level</a:t>
            </a:r>
          </a:p>
        </p:txBody>
      </p:sp>
      <p:sp>
        <p:nvSpPr>
          <p:cNvPr id="34" name="Picture Placeholder 17">
            <a:extLst>
              <a:ext uri="{FF2B5EF4-FFF2-40B4-BE49-F238E27FC236}">
                <a16:creationId xmlns:a16="http://schemas.microsoft.com/office/drawing/2014/main" id="{DFA3DCB7-073B-447B-ACDC-FE116868032A}"/>
              </a:ext>
            </a:extLst>
          </p:cNvPr>
          <p:cNvSpPr>
            <a:spLocks noGrp="1"/>
          </p:cNvSpPr>
          <p:nvPr>
            <p:ph type="pic" sz="quarter" idx="19"/>
          </p:nvPr>
        </p:nvSpPr>
        <p:spPr>
          <a:xfrm>
            <a:off x="1131815" y="4660352"/>
            <a:ext cx="675861" cy="938212"/>
          </a:xfrm>
        </p:spPr>
        <p:txBody>
          <a:bodyPr>
            <a:normAutofit/>
          </a:bodyPr>
          <a:lstStyle>
            <a:lvl1pPr>
              <a:defRPr sz="1000"/>
            </a:lvl1pPr>
          </a:lstStyle>
          <a:p>
            <a:r>
              <a:rPr lang="en-US" dirty="0"/>
              <a:t>Click icon to add picture</a:t>
            </a:r>
            <a:endParaRPr lang="en-GB" dirty="0"/>
          </a:p>
        </p:txBody>
      </p:sp>
      <p:sp>
        <p:nvSpPr>
          <p:cNvPr id="44" name="Text Placeholder 10">
            <a:extLst>
              <a:ext uri="{FF2B5EF4-FFF2-40B4-BE49-F238E27FC236}">
                <a16:creationId xmlns:a16="http://schemas.microsoft.com/office/drawing/2014/main" id="{318F34CB-AC64-4F06-9E00-1142DB9FFA9B}"/>
              </a:ext>
            </a:extLst>
          </p:cNvPr>
          <p:cNvSpPr>
            <a:spLocks noGrp="1"/>
          </p:cNvSpPr>
          <p:nvPr>
            <p:ph type="body" sz="quarter" idx="20"/>
          </p:nvPr>
        </p:nvSpPr>
        <p:spPr>
          <a:xfrm>
            <a:off x="5501959" y="1982925"/>
            <a:ext cx="2624108" cy="938213"/>
          </a:xfrm>
        </p:spPr>
        <p:txBody>
          <a:bodyPr/>
          <a:lstStyle>
            <a:lvl1pPr marL="0" indent="0">
              <a:lnSpc>
                <a:spcPct val="95000"/>
              </a:lnSpc>
              <a:spcBef>
                <a:spcPts val="0"/>
              </a:spcBef>
              <a:buNone/>
              <a:defRPr sz="1200" b="1">
                <a:solidFill>
                  <a:schemeClr val="accent1"/>
                </a:solidFill>
              </a:defRPr>
            </a:lvl1pPr>
            <a:lvl2pPr marL="179388" indent="0">
              <a:lnSpc>
                <a:spcPct val="100000"/>
              </a:lnSpc>
              <a:spcBef>
                <a:spcPts val="400"/>
              </a:spcBef>
              <a:buFont typeface="Calibri" panose="020F0502020204030204" pitchFamily="34" charset="0"/>
              <a:buNone/>
              <a:defRPr sz="1200" b="0">
                <a:solidFill>
                  <a:schemeClr val="tx2"/>
                </a:solidFill>
              </a:defRPr>
            </a:lvl2pPr>
            <a:lvl3pPr>
              <a:buNone/>
              <a:defRPr/>
            </a:lvl3pPr>
          </a:lstStyle>
          <a:p>
            <a:pPr lvl="0"/>
            <a:r>
              <a:rPr lang="en-US"/>
              <a:t>Click to edit Master text styles</a:t>
            </a:r>
          </a:p>
          <a:p>
            <a:pPr lvl="1"/>
            <a:r>
              <a:rPr lang="en-US"/>
              <a:t>Second level</a:t>
            </a:r>
          </a:p>
        </p:txBody>
      </p:sp>
      <p:sp>
        <p:nvSpPr>
          <p:cNvPr id="46" name="Picture Placeholder 17">
            <a:extLst>
              <a:ext uri="{FF2B5EF4-FFF2-40B4-BE49-F238E27FC236}">
                <a16:creationId xmlns:a16="http://schemas.microsoft.com/office/drawing/2014/main" id="{56A052C4-87D1-482E-B516-887D5AEF218C}"/>
              </a:ext>
            </a:extLst>
          </p:cNvPr>
          <p:cNvSpPr>
            <a:spLocks noGrp="1"/>
          </p:cNvSpPr>
          <p:nvPr>
            <p:ph type="pic" sz="quarter" idx="21"/>
          </p:nvPr>
        </p:nvSpPr>
        <p:spPr>
          <a:xfrm>
            <a:off x="4743032" y="1902620"/>
            <a:ext cx="675861" cy="938212"/>
          </a:xfrm>
        </p:spPr>
        <p:txBody>
          <a:bodyPr>
            <a:normAutofit/>
          </a:bodyPr>
          <a:lstStyle>
            <a:lvl1pPr>
              <a:defRPr sz="1000"/>
            </a:lvl1pPr>
          </a:lstStyle>
          <a:p>
            <a:r>
              <a:rPr lang="en-US" dirty="0"/>
              <a:t>Click icon to add picture</a:t>
            </a:r>
            <a:endParaRPr lang="en-GB" dirty="0"/>
          </a:p>
        </p:txBody>
      </p:sp>
      <p:sp>
        <p:nvSpPr>
          <p:cNvPr id="47" name="Text Placeholder 10">
            <a:extLst>
              <a:ext uri="{FF2B5EF4-FFF2-40B4-BE49-F238E27FC236}">
                <a16:creationId xmlns:a16="http://schemas.microsoft.com/office/drawing/2014/main" id="{AC286C97-49B9-4052-8C05-A0578DDB5825}"/>
              </a:ext>
            </a:extLst>
          </p:cNvPr>
          <p:cNvSpPr>
            <a:spLocks noGrp="1"/>
          </p:cNvSpPr>
          <p:nvPr>
            <p:ph type="body" sz="quarter" idx="22"/>
          </p:nvPr>
        </p:nvSpPr>
        <p:spPr>
          <a:xfrm>
            <a:off x="5501959" y="3361791"/>
            <a:ext cx="2624108" cy="938213"/>
          </a:xfrm>
        </p:spPr>
        <p:txBody>
          <a:bodyPr/>
          <a:lstStyle>
            <a:lvl1pPr marL="0" indent="0">
              <a:lnSpc>
                <a:spcPct val="95000"/>
              </a:lnSpc>
              <a:spcBef>
                <a:spcPts val="0"/>
              </a:spcBef>
              <a:buNone/>
              <a:defRPr sz="1200" b="1">
                <a:solidFill>
                  <a:schemeClr val="accent1"/>
                </a:solidFill>
              </a:defRPr>
            </a:lvl1pPr>
            <a:lvl2pPr marL="179388" indent="0">
              <a:lnSpc>
                <a:spcPct val="100000"/>
              </a:lnSpc>
              <a:spcBef>
                <a:spcPts val="400"/>
              </a:spcBef>
              <a:buFont typeface="Calibri" panose="020F0502020204030204" pitchFamily="34" charset="0"/>
              <a:buNone/>
              <a:defRPr sz="1200" b="0">
                <a:solidFill>
                  <a:schemeClr val="tx2"/>
                </a:solidFill>
              </a:defRPr>
            </a:lvl2pPr>
            <a:lvl3pPr>
              <a:buNone/>
              <a:defRPr/>
            </a:lvl3pPr>
          </a:lstStyle>
          <a:p>
            <a:pPr lvl="0"/>
            <a:r>
              <a:rPr lang="en-US"/>
              <a:t>Click to edit Master text styles</a:t>
            </a:r>
          </a:p>
          <a:p>
            <a:pPr lvl="1"/>
            <a:r>
              <a:rPr lang="en-US"/>
              <a:t>Second level</a:t>
            </a:r>
          </a:p>
        </p:txBody>
      </p:sp>
      <p:sp>
        <p:nvSpPr>
          <p:cNvPr id="49" name="Picture Placeholder 17">
            <a:extLst>
              <a:ext uri="{FF2B5EF4-FFF2-40B4-BE49-F238E27FC236}">
                <a16:creationId xmlns:a16="http://schemas.microsoft.com/office/drawing/2014/main" id="{D86D014B-95A6-41F0-838C-A7A2E3DDB5C5}"/>
              </a:ext>
            </a:extLst>
          </p:cNvPr>
          <p:cNvSpPr>
            <a:spLocks noGrp="1"/>
          </p:cNvSpPr>
          <p:nvPr>
            <p:ph type="pic" sz="quarter" idx="23"/>
          </p:nvPr>
        </p:nvSpPr>
        <p:spPr>
          <a:xfrm>
            <a:off x="4743032" y="3281486"/>
            <a:ext cx="675861" cy="938212"/>
          </a:xfrm>
        </p:spPr>
        <p:txBody>
          <a:bodyPr>
            <a:normAutofit/>
          </a:bodyPr>
          <a:lstStyle>
            <a:lvl1pPr>
              <a:defRPr sz="1000"/>
            </a:lvl1pPr>
          </a:lstStyle>
          <a:p>
            <a:r>
              <a:rPr lang="en-US" dirty="0"/>
              <a:t>Click icon to add picture</a:t>
            </a:r>
            <a:endParaRPr lang="en-GB" dirty="0"/>
          </a:p>
        </p:txBody>
      </p:sp>
      <p:sp>
        <p:nvSpPr>
          <p:cNvPr id="50" name="Text Placeholder 10">
            <a:extLst>
              <a:ext uri="{FF2B5EF4-FFF2-40B4-BE49-F238E27FC236}">
                <a16:creationId xmlns:a16="http://schemas.microsoft.com/office/drawing/2014/main" id="{F123A7C9-72B8-4C74-B7C2-FD97EEE9D5C2}"/>
              </a:ext>
            </a:extLst>
          </p:cNvPr>
          <p:cNvSpPr>
            <a:spLocks noGrp="1"/>
          </p:cNvSpPr>
          <p:nvPr>
            <p:ph type="body" sz="quarter" idx="24"/>
          </p:nvPr>
        </p:nvSpPr>
        <p:spPr>
          <a:xfrm>
            <a:off x="5501959" y="4740657"/>
            <a:ext cx="2624108" cy="938213"/>
          </a:xfrm>
        </p:spPr>
        <p:txBody>
          <a:bodyPr/>
          <a:lstStyle>
            <a:lvl1pPr marL="0" indent="0">
              <a:lnSpc>
                <a:spcPct val="95000"/>
              </a:lnSpc>
              <a:spcBef>
                <a:spcPts val="0"/>
              </a:spcBef>
              <a:buNone/>
              <a:defRPr sz="1200" b="1">
                <a:solidFill>
                  <a:schemeClr val="accent1"/>
                </a:solidFill>
              </a:defRPr>
            </a:lvl1pPr>
            <a:lvl2pPr marL="179388" indent="0">
              <a:lnSpc>
                <a:spcPct val="100000"/>
              </a:lnSpc>
              <a:spcBef>
                <a:spcPts val="400"/>
              </a:spcBef>
              <a:buFont typeface="Calibri" panose="020F0502020204030204" pitchFamily="34" charset="0"/>
              <a:buNone/>
              <a:defRPr sz="1200" b="0">
                <a:solidFill>
                  <a:schemeClr val="tx2"/>
                </a:solidFill>
              </a:defRPr>
            </a:lvl2pPr>
            <a:lvl3pPr>
              <a:buNone/>
              <a:defRPr/>
            </a:lvl3pPr>
          </a:lstStyle>
          <a:p>
            <a:pPr lvl="0"/>
            <a:r>
              <a:rPr lang="en-US"/>
              <a:t>Click to edit Master text styles</a:t>
            </a:r>
          </a:p>
          <a:p>
            <a:pPr lvl="1"/>
            <a:r>
              <a:rPr lang="en-US"/>
              <a:t>Second level</a:t>
            </a:r>
          </a:p>
        </p:txBody>
      </p:sp>
      <p:sp>
        <p:nvSpPr>
          <p:cNvPr id="52" name="Picture Placeholder 17">
            <a:extLst>
              <a:ext uri="{FF2B5EF4-FFF2-40B4-BE49-F238E27FC236}">
                <a16:creationId xmlns:a16="http://schemas.microsoft.com/office/drawing/2014/main" id="{4B33EECA-4F10-464E-A282-AE31084802A9}"/>
              </a:ext>
            </a:extLst>
          </p:cNvPr>
          <p:cNvSpPr>
            <a:spLocks noGrp="1"/>
          </p:cNvSpPr>
          <p:nvPr>
            <p:ph type="pic" sz="quarter" idx="25"/>
          </p:nvPr>
        </p:nvSpPr>
        <p:spPr>
          <a:xfrm>
            <a:off x="4743032" y="4660352"/>
            <a:ext cx="675861" cy="938212"/>
          </a:xfrm>
        </p:spPr>
        <p:txBody>
          <a:bodyPr>
            <a:normAutofit/>
          </a:bodyPr>
          <a:lstStyle>
            <a:lvl1pPr>
              <a:defRPr sz="1000"/>
            </a:lvl1pPr>
          </a:lstStyle>
          <a:p>
            <a:r>
              <a:rPr lang="en-US" dirty="0"/>
              <a:t>Click icon to add picture</a:t>
            </a:r>
            <a:endParaRPr lang="en-GB" dirty="0"/>
          </a:p>
        </p:txBody>
      </p:sp>
      <p:sp>
        <p:nvSpPr>
          <p:cNvPr id="53" name="Text Placeholder 10">
            <a:extLst>
              <a:ext uri="{FF2B5EF4-FFF2-40B4-BE49-F238E27FC236}">
                <a16:creationId xmlns:a16="http://schemas.microsoft.com/office/drawing/2014/main" id="{89B29B37-C951-4A11-9FD6-1F6407BDC05D}"/>
              </a:ext>
            </a:extLst>
          </p:cNvPr>
          <p:cNvSpPr>
            <a:spLocks noGrp="1"/>
          </p:cNvSpPr>
          <p:nvPr>
            <p:ph type="body" sz="quarter" idx="26"/>
          </p:nvPr>
        </p:nvSpPr>
        <p:spPr>
          <a:xfrm>
            <a:off x="9113176" y="1982925"/>
            <a:ext cx="2624108" cy="938213"/>
          </a:xfrm>
        </p:spPr>
        <p:txBody>
          <a:bodyPr/>
          <a:lstStyle>
            <a:lvl1pPr marL="0" indent="0">
              <a:lnSpc>
                <a:spcPct val="95000"/>
              </a:lnSpc>
              <a:spcBef>
                <a:spcPts val="0"/>
              </a:spcBef>
              <a:buNone/>
              <a:defRPr sz="1200" b="1">
                <a:solidFill>
                  <a:schemeClr val="accent1"/>
                </a:solidFill>
              </a:defRPr>
            </a:lvl1pPr>
            <a:lvl2pPr marL="179388" indent="0">
              <a:lnSpc>
                <a:spcPct val="100000"/>
              </a:lnSpc>
              <a:spcBef>
                <a:spcPts val="400"/>
              </a:spcBef>
              <a:buFont typeface="Calibri" panose="020F0502020204030204" pitchFamily="34" charset="0"/>
              <a:buNone/>
              <a:defRPr sz="1200" b="0">
                <a:solidFill>
                  <a:schemeClr val="tx2"/>
                </a:solidFill>
              </a:defRPr>
            </a:lvl2pPr>
            <a:lvl3pPr>
              <a:buNone/>
              <a:defRPr/>
            </a:lvl3pPr>
          </a:lstStyle>
          <a:p>
            <a:pPr lvl="0"/>
            <a:r>
              <a:rPr lang="en-US"/>
              <a:t>Click to edit Master text styles</a:t>
            </a:r>
          </a:p>
          <a:p>
            <a:pPr lvl="1"/>
            <a:r>
              <a:rPr lang="en-US"/>
              <a:t>Second level</a:t>
            </a:r>
          </a:p>
        </p:txBody>
      </p:sp>
      <p:sp>
        <p:nvSpPr>
          <p:cNvPr id="55" name="Picture Placeholder 17">
            <a:extLst>
              <a:ext uri="{FF2B5EF4-FFF2-40B4-BE49-F238E27FC236}">
                <a16:creationId xmlns:a16="http://schemas.microsoft.com/office/drawing/2014/main" id="{818AD428-0098-46C7-8580-9467F4048750}"/>
              </a:ext>
            </a:extLst>
          </p:cNvPr>
          <p:cNvSpPr>
            <a:spLocks noGrp="1"/>
          </p:cNvSpPr>
          <p:nvPr>
            <p:ph type="pic" sz="quarter" idx="27"/>
          </p:nvPr>
        </p:nvSpPr>
        <p:spPr>
          <a:xfrm>
            <a:off x="8354249" y="1902620"/>
            <a:ext cx="675861" cy="938212"/>
          </a:xfrm>
        </p:spPr>
        <p:txBody>
          <a:bodyPr>
            <a:normAutofit/>
          </a:bodyPr>
          <a:lstStyle>
            <a:lvl1pPr>
              <a:defRPr sz="1000"/>
            </a:lvl1pPr>
          </a:lstStyle>
          <a:p>
            <a:r>
              <a:rPr lang="en-US" dirty="0"/>
              <a:t>Click icon to add picture</a:t>
            </a:r>
            <a:endParaRPr lang="en-GB" dirty="0"/>
          </a:p>
        </p:txBody>
      </p:sp>
      <p:sp>
        <p:nvSpPr>
          <p:cNvPr id="56" name="Text Placeholder 10">
            <a:extLst>
              <a:ext uri="{FF2B5EF4-FFF2-40B4-BE49-F238E27FC236}">
                <a16:creationId xmlns:a16="http://schemas.microsoft.com/office/drawing/2014/main" id="{5CD15394-D0E5-4950-8147-14C21B6E8ED9}"/>
              </a:ext>
            </a:extLst>
          </p:cNvPr>
          <p:cNvSpPr>
            <a:spLocks noGrp="1"/>
          </p:cNvSpPr>
          <p:nvPr>
            <p:ph type="body" sz="quarter" idx="28"/>
          </p:nvPr>
        </p:nvSpPr>
        <p:spPr>
          <a:xfrm>
            <a:off x="9113176" y="3361791"/>
            <a:ext cx="2624108" cy="938213"/>
          </a:xfrm>
        </p:spPr>
        <p:txBody>
          <a:bodyPr/>
          <a:lstStyle>
            <a:lvl1pPr marL="0" indent="0">
              <a:lnSpc>
                <a:spcPct val="95000"/>
              </a:lnSpc>
              <a:spcBef>
                <a:spcPts val="0"/>
              </a:spcBef>
              <a:buNone/>
              <a:defRPr sz="1200" b="1">
                <a:solidFill>
                  <a:schemeClr val="accent1"/>
                </a:solidFill>
              </a:defRPr>
            </a:lvl1pPr>
            <a:lvl2pPr marL="179388" indent="0">
              <a:lnSpc>
                <a:spcPct val="100000"/>
              </a:lnSpc>
              <a:spcBef>
                <a:spcPts val="400"/>
              </a:spcBef>
              <a:buFont typeface="Calibri" panose="020F0502020204030204" pitchFamily="34" charset="0"/>
              <a:buNone/>
              <a:defRPr sz="1200" b="0">
                <a:solidFill>
                  <a:schemeClr val="tx2"/>
                </a:solidFill>
              </a:defRPr>
            </a:lvl2pPr>
            <a:lvl3pPr>
              <a:buNone/>
              <a:defRPr/>
            </a:lvl3pPr>
          </a:lstStyle>
          <a:p>
            <a:pPr lvl="0"/>
            <a:r>
              <a:rPr lang="en-US"/>
              <a:t>Click to edit Master text styles</a:t>
            </a:r>
          </a:p>
          <a:p>
            <a:pPr lvl="1"/>
            <a:r>
              <a:rPr lang="en-US"/>
              <a:t>Second level</a:t>
            </a:r>
          </a:p>
        </p:txBody>
      </p:sp>
      <p:sp>
        <p:nvSpPr>
          <p:cNvPr id="58" name="Picture Placeholder 17">
            <a:extLst>
              <a:ext uri="{FF2B5EF4-FFF2-40B4-BE49-F238E27FC236}">
                <a16:creationId xmlns:a16="http://schemas.microsoft.com/office/drawing/2014/main" id="{996D0821-4343-4BED-A89E-B87EF26F0E5E}"/>
              </a:ext>
            </a:extLst>
          </p:cNvPr>
          <p:cNvSpPr>
            <a:spLocks noGrp="1"/>
          </p:cNvSpPr>
          <p:nvPr>
            <p:ph type="pic" sz="quarter" idx="29"/>
          </p:nvPr>
        </p:nvSpPr>
        <p:spPr>
          <a:xfrm>
            <a:off x="8354249" y="3281486"/>
            <a:ext cx="675861" cy="938212"/>
          </a:xfrm>
        </p:spPr>
        <p:txBody>
          <a:bodyPr>
            <a:normAutofit/>
          </a:bodyPr>
          <a:lstStyle>
            <a:lvl1pPr>
              <a:defRPr sz="1000"/>
            </a:lvl1pPr>
          </a:lstStyle>
          <a:p>
            <a:r>
              <a:rPr lang="en-US" dirty="0"/>
              <a:t>Click icon to add picture</a:t>
            </a:r>
            <a:endParaRPr lang="en-GB" dirty="0"/>
          </a:p>
        </p:txBody>
      </p:sp>
      <p:sp>
        <p:nvSpPr>
          <p:cNvPr id="59" name="Text Placeholder 10">
            <a:extLst>
              <a:ext uri="{FF2B5EF4-FFF2-40B4-BE49-F238E27FC236}">
                <a16:creationId xmlns:a16="http://schemas.microsoft.com/office/drawing/2014/main" id="{2475F8D1-3C8E-420C-86A1-E42C54E2E9E1}"/>
              </a:ext>
            </a:extLst>
          </p:cNvPr>
          <p:cNvSpPr>
            <a:spLocks noGrp="1"/>
          </p:cNvSpPr>
          <p:nvPr>
            <p:ph type="body" sz="quarter" idx="30"/>
          </p:nvPr>
        </p:nvSpPr>
        <p:spPr>
          <a:xfrm>
            <a:off x="9113176" y="4740657"/>
            <a:ext cx="2624108" cy="938213"/>
          </a:xfrm>
        </p:spPr>
        <p:txBody>
          <a:bodyPr/>
          <a:lstStyle>
            <a:lvl1pPr marL="0" indent="0">
              <a:lnSpc>
                <a:spcPct val="95000"/>
              </a:lnSpc>
              <a:spcBef>
                <a:spcPts val="0"/>
              </a:spcBef>
              <a:buNone/>
              <a:defRPr sz="1200" b="1">
                <a:solidFill>
                  <a:schemeClr val="accent1"/>
                </a:solidFill>
              </a:defRPr>
            </a:lvl1pPr>
            <a:lvl2pPr marL="179388" indent="0">
              <a:lnSpc>
                <a:spcPct val="100000"/>
              </a:lnSpc>
              <a:spcBef>
                <a:spcPts val="400"/>
              </a:spcBef>
              <a:buFont typeface="Calibri" panose="020F0502020204030204" pitchFamily="34" charset="0"/>
              <a:buNone/>
              <a:defRPr sz="1200" b="0">
                <a:solidFill>
                  <a:schemeClr val="tx2"/>
                </a:solidFill>
              </a:defRPr>
            </a:lvl2pPr>
            <a:lvl3pPr>
              <a:buNone/>
              <a:defRPr/>
            </a:lvl3pPr>
          </a:lstStyle>
          <a:p>
            <a:pPr lvl="0"/>
            <a:r>
              <a:rPr lang="en-US"/>
              <a:t>Click to edit Master text styles</a:t>
            </a:r>
          </a:p>
          <a:p>
            <a:pPr lvl="1"/>
            <a:r>
              <a:rPr lang="en-US"/>
              <a:t>Second level</a:t>
            </a:r>
          </a:p>
        </p:txBody>
      </p:sp>
      <p:sp>
        <p:nvSpPr>
          <p:cNvPr id="61" name="Picture Placeholder 17">
            <a:extLst>
              <a:ext uri="{FF2B5EF4-FFF2-40B4-BE49-F238E27FC236}">
                <a16:creationId xmlns:a16="http://schemas.microsoft.com/office/drawing/2014/main" id="{6D1883D6-9DB3-451C-8D33-5D7F1911FDB5}"/>
              </a:ext>
            </a:extLst>
          </p:cNvPr>
          <p:cNvSpPr>
            <a:spLocks noGrp="1"/>
          </p:cNvSpPr>
          <p:nvPr>
            <p:ph type="pic" sz="quarter" idx="31"/>
          </p:nvPr>
        </p:nvSpPr>
        <p:spPr>
          <a:xfrm>
            <a:off x="8354249" y="4660352"/>
            <a:ext cx="675861" cy="938212"/>
          </a:xfrm>
        </p:spPr>
        <p:txBody>
          <a:bodyPr>
            <a:normAutofit/>
          </a:bodyPr>
          <a:lstStyle>
            <a:lvl1pPr>
              <a:defRPr sz="1000"/>
            </a:lvl1pPr>
          </a:lstStyle>
          <a:p>
            <a:r>
              <a:rPr lang="en-US" dirty="0"/>
              <a:t>Click icon to add picture</a:t>
            </a:r>
            <a:endParaRPr lang="en-GB" dirty="0"/>
          </a:p>
        </p:txBody>
      </p:sp>
      <p:sp>
        <p:nvSpPr>
          <p:cNvPr id="62" name="TextBox 61">
            <a:extLst>
              <a:ext uri="{FF2B5EF4-FFF2-40B4-BE49-F238E27FC236}">
                <a16:creationId xmlns:a16="http://schemas.microsoft.com/office/drawing/2014/main" id="{1AB1E74C-C44D-4EBC-8071-40D532FB6A48}"/>
              </a:ext>
            </a:extLst>
          </p:cNvPr>
          <p:cNvSpPr txBox="1"/>
          <p:nvPr userDrawn="1"/>
        </p:nvSpPr>
        <p:spPr>
          <a:xfrm>
            <a:off x="524725" y="6585601"/>
            <a:ext cx="800100" cy="153888"/>
          </a:xfrm>
          <a:prstGeom prst="rect">
            <a:avLst/>
          </a:prstGeom>
          <a:noFill/>
        </p:spPr>
        <p:txBody>
          <a:bodyPr wrap="square" lIns="0" tIns="0" rIns="0" bIns="0" rtlCol="0" anchor="ctr">
            <a:spAutoFit/>
          </a:bodyPr>
          <a:lstStyle/>
          <a:p>
            <a:r>
              <a:rPr lang="en-GB" sz="1000" dirty="0">
                <a:solidFill>
                  <a:schemeClr val="accent1"/>
                </a:solidFill>
              </a:rPr>
              <a:t>pkf-l.com</a:t>
            </a:r>
          </a:p>
        </p:txBody>
      </p:sp>
    </p:spTree>
    <p:extLst>
      <p:ext uri="{BB962C8B-B14F-4D97-AF65-F5344CB8AC3E}">
        <p14:creationId xmlns:p14="http://schemas.microsoft.com/office/powerpoint/2010/main" val="2533265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v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847EF9-7743-4561-9000-44E96C75C805}"/>
              </a:ext>
            </a:extLst>
          </p:cNvPr>
          <p:cNvSpPr/>
          <p:nvPr userDrawn="1"/>
        </p:nvSpPr>
        <p:spPr>
          <a:xfrm>
            <a:off x="311527" y="1182757"/>
            <a:ext cx="11880473" cy="5675243"/>
          </a:xfrm>
          <a:prstGeom prst="rect">
            <a:avLst/>
          </a:prstGeom>
          <a:solidFill>
            <a:srgbClr val="E7EB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B9688D20-E5DF-4091-A27E-6DC4C392BF1A}"/>
              </a:ext>
            </a:extLst>
          </p:cNvPr>
          <p:cNvSpPr>
            <a:spLocks noGrp="1"/>
          </p:cNvSpPr>
          <p:nvPr>
            <p:ph type="title"/>
          </p:nvPr>
        </p:nvSpPr>
        <p:spPr/>
        <p:txBody>
          <a:bodyPr/>
          <a:lstStyle/>
          <a:p>
            <a:r>
              <a:rPr lang="en-US"/>
              <a:t>Click to edit Master title style</a:t>
            </a:r>
            <a:endParaRPr lang="en-GB"/>
          </a:p>
        </p:txBody>
      </p:sp>
      <p:sp>
        <p:nvSpPr>
          <p:cNvPr id="4" name="Date Placeholder 3">
            <a:extLst>
              <a:ext uri="{FF2B5EF4-FFF2-40B4-BE49-F238E27FC236}">
                <a16:creationId xmlns:a16="http://schemas.microsoft.com/office/drawing/2014/main" id="{621AF65B-03E3-49EA-9967-DCE818C82553}"/>
              </a:ext>
            </a:extLst>
          </p:cNvPr>
          <p:cNvSpPr>
            <a:spLocks noGrp="1"/>
          </p:cNvSpPr>
          <p:nvPr>
            <p:ph type="dt" sz="half" idx="10"/>
          </p:nvPr>
        </p:nvSpPr>
        <p:spPr>
          <a:xfrm>
            <a:off x="523357" y="227012"/>
            <a:ext cx="714893" cy="131038"/>
          </a:xfrm>
          <a:prstGeom prst="rect">
            <a:avLst/>
          </a:prstGeom>
        </p:spPr>
        <p:txBody>
          <a:bodyPr/>
          <a:lstStyle/>
          <a:p>
            <a:fld id="{3BD35E96-7EEA-47A1-B58A-5DB5727EEB75}" type="datetime4">
              <a:rPr lang="en-GB" smtClean="0"/>
              <a:t>20 February 2024</a:t>
            </a:fld>
            <a:endParaRPr lang="en-GB" dirty="0"/>
          </a:p>
        </p:txBody>
      </p:sp>
      <p:sp>
        <p:nvSpPr>
          <p:cNvPr id="5" name="Footer Placeholder 4">
            <a:extLst>
              <a:ext uri="{FF2B5EF4-FFF2-40B4-BE49-F238E27FC236}">
                <a16:creationId xmlns:a16="http://schemas.microsoft.com/office/drawing/2014/main" id="{AA055FBC-EB13-4679-93DD-CBF23F67DD69}"/>
              </a:ext>
            </a:extLst>
          </p:cNvPr>
          <p:cNvSpPr>
            <a:spLocks noGrp="1"/>
          </p:cNvSpPr>
          <p:nvPr>
            <p:ph type="ftr" sz="quarter" idx="11"/>
          </p:nvPr>
        </p:nvSpPr>
        <p:spPr>
          <a:xfrm>
            <a:off x="1238249" y="227012"/>
            <a:ext cx="3050695" cy="131038"/>
          </a:xfrm>
          <a:prstGeom prst="rect">
            <a:avLst/>
          </a:prstGeom>
        </p:spPr>
        <p:txBody>
          <a:bodyPr/>
          <a:lstStyle/>
          <a:p>
            <a:r>
              <a:rPr lang="en-GB" dirty="0"/>
              <a:t>Presentation Title</a:t>
            </a:r>
          </a:p>
        </p:txBody>
      </p:sp>
      <p:sp>
        <p:nvSpPr>
          <p:cNvPr id="6" name="Slide Number Placeholder 5">
            <a:extLst>
              <a:ext uri="{FF2B5EF4-FFF2-40B4-BE49-F238E27FC236}">
                <a16:creationId xmlns:a16="http://schemas.microsoft.com/office/drawing/2014/main" id="{69DCE932-FFF2-46F8-843B-48746943073D}"/>
              </a:ext>
            </a:extLst>
          </p:cNvPr>
          <p:cNvSpPr>
            <a:spLocks noGrp="1"/>
          </p:cNvSpPr>
          <p:nvPr>
            <p:ph type="sldNum" sz="quarter" idx="12"/>
          </p:nvPr>
        </p:nvSpPr>
        <p:spPr/>
        <p:txBody>
          <a:bodyPr/>
          <a:lstStyle/>
          <a:p>
            <a:fld id="{B361135E-0DC1-49DB-BE20-40FC2C2DAD15}" type="slidenum">
              <a:rPr lang="en-GB" smtClean="0"/>
              <a:t>‹#›</a:t>
            </a:fld>
            <a:endParaRPr lang="en-GB" dirty="0"/>
          </a:p>
        </p:txBody>
      </p:sp>
      <p:sp>
        <p:nvSpPr>
          <p:cNvPr id="18" name="Picture Placeholder 17">
            <a:extLst>
              <a:ext uri="{FF2B5EF4-FFF2-40B4-BE49-F238E27FC236}">
                <a16:creationId xmlns:a16="http://schemas.microsoft.com/office/drawing/2014/main" id="{4488C5DF-3EE3-49F4-9D82-B45206BB5BD3}"/>
              </a:ext>
            </a:extLst>
          </p:cNvPr>
          <p:cNvSpPr>
            <a:spLocks noGrp="1"/>
          </p:cNvSpPr>
          <p:nvPr>
            <p:ph type="pic" sz="quarter" idx="15"/>
          </p:nvPr>
        </p:nvSpPr>
        <p:spPr>
          <a:xfrm>
            <a:off x="766971" y="1726371"/>
            <a:ext cx="1998000" cy="1282557"/>
          </a:xfrm>
        </p:spPr>
        <p:txBody>
          <a:bodyPr>
            <a:normAutofit/>
          </a:bodyPr>
          <a:lstStyle>
            <a:lvl1pPr>
              <a:defRPr sz="1000"/>
            </a:lvl1pPr>
          </a:lstStyle>
          <a:p>
            <a:r>
              <a:rPr lang="en-US" dirty="0"/>
              <a:t>Click icon to add picture</a:t>
            </a:r>
            <a:endParaRPr lang="en-GB" dirty="0"/>
          </a:p>
        </p:txBody>
      </p:sp>
      <p:sp>
        <p:nvSpPr>
          <p:cNvPr id="62" name="TextBox 61">
            <a:extLst>
              <a:ext uri="{FF2B5EF4-FFF2-40B4-BE49-F238E27FC236}">
                <a16:creationId xmlns:a16="http://schemas.microsoft.com/office/drawing/2014/main" id="{1AB1E74C-C44D-4EBC-8071-40D532FB6A48}"/>
              </a:ext>
            </a:extLst>
          </p:cNvPr>
          <p:cNvSpPr txBox="1"/>
          <p:nvPr userDrawn="1"/>
        </p:nvSpPr>
        <p:spPr>
          <a:xfrm>
            <a:off x="524725" y="6585601"/>
            <a:ext cx="800100" cy="153888"/>
          </a:xfrm>
          <a:prstGeom prst="rect">
            <a:avLst/>
          </a:prstGeom>
          <a:noFill/>
        </p:spPr>
        <p:txBody>
          <a:bodyPr wrap="square" lIns="0" tIns="0" rIns="0" bIns="0" rtlCol="0" anchor="ctr">
            <a:spAutoFit/>
          </a:bodyPr>
          <a:lstStyle/>
          <a:p>
            <a:r>
              <a:rPr lang="en-GB" sz="1000" dirty="0">
                <a:solidFill>
                  <a:schemeClr val="accent1"/>
                </a:solidFill>
              </a:rPr>
              <a:t>pkf-l.com</a:t>
            </a:r>
          </a:p>
        </p:txBody>
      </p:sp>
      <p:sp>
        <p:nvSpPr>
          <p:cNvPr id="10" name="Text Placeholder 9">
            <a:extLst>
              <a:ext uri="{FF2B5EF4-FFF2-40B4-BE49-F238E27FC236}">
                <a16:creationId xmlns:a16="http://schemas.microsoft.com/office/drawing/2014/main" id="{772E03E5-7FB5-48FD-8619-3ADE29E5B88C}"/>
              </a:ext>
            </a:extLst>
          </p:cNvPr>
          <p:cNvSpPr>
            <a:spLocks noGrp="1"/>
          </p:cNvSpPr>
          <p:nvPr>
            <p:ph type="body" sz="quarter" idx="16"/>
          </p:nvPr>
        </p:nvSpPr>
        <p:spPr>
          <a:xfrm>
            <a:off x="777255" y="3182178"/>
            <a:ext cx="1987715" cy="2982879"/>
          </a:xfrm>
        </p:spPr>
        <p:txBody>
          <a:bodyPr>
            <a:normAutofit/>
          </a:bodyPr>
          <a:lstStyle>
            <a:lvl1pPr marL="0" indent="0">
              <a:spcBef>
                <a:spcPts val="0"/>
              </a:spcBef>
              <a:buNone/>
              <a:defRPr sz="1000">
                <a:solidFill>
                  <a:schemeClr val="accent1"/>
                </a:solidFill>
              </a:defRPr>
            </a:lvl1pPr>
            <a:lvl2pPr marL="0" indent="0">
              <a:spcBef>
                <a:spcPts val="0"/>
              </a:spcBef>
              <a:buNone/>
              <a:defRPr sz="1000">
                <a:solidFill>
                  <a:schemeClr val="accent1"/>
                </a:solidFill>
              </a:defRPr>
            </a:lvl2pPr>
            <a:lvl3pPr marL="177800" indent="0">
              <a:lnSpc>
                <a:spcPct val="100000"/>
              </a:lnSpc>
              <a:spcBef>
                <a:spcPts val="600"/>
              </a:spcBef>
              <a:buNone/>
              <a:defRPr sz="900"/>
            </a:lvl3pPr>
            <a:lvl4pPr marL="0" indent="0">
              <a:lnSpc>
                <a:spcPct val="100000"/>
              </a:lnSpc>
              <a:spcBef>
                <a:spcPts val="0"/>
              </a:spcBef>
              <a:buNone/>
              <a:defRPr sz="700" b="1"/>
            </a:lvl4pPr>
            <a:lvl5pPr marL="0" indent="0">
              <a:lnSpc>
                <a:spcPct val="100000"/>
              </a:lnSpc>
              <a:spcBef>
                <a:spcPts val="0"/>
              </a:spcBef>
              <a:buNone/>
              <a:defRPr sz="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3" name="Picture Placeholder 17">
            <a:extLst>
              <a:ext uri="{FF2B5EF4-FFF2-40B4-BE49-F238E27FC236}">
                <a16:creationId xmlns:a16="http://schemas.microsoft.com/office/drawing/2014/main" id="{4E41CDA6-3A99-429D-B222-6E2E69A01D93}"/>
              </a:ext>
            </a:extLst>
          </p:cNvPr>
          <p:cNvSpPr>
            <a:spLocks noGrp="1"/>
          </p:cNvSpPr>
          <p:nvPr>
            <p:ph type="pic" sz="quarter" idx="17"/>
          </p:nvPr>
        </p:nvSpPr>
        <p:spPr>
          <a:xfrm>
            <a:off x="3014042" y="1726371"/>
            <a:ext cx="1998000" cy="1282557"/>
          </a:xfrm>
        </p:spPr>
        <p:txBody>
          <a:bodyPr>
            <a:normAutofit/>
          </a:bodyPr>
          <a:lstStyle>
            <a:lvl1pPr>
              <a:defRPr sz="1000"/>
            </a:lvl1pPr>
          </a:lstStyle>
          <a:p>
            <a:r>
              <a:rPr lang="en-US" dirty="0"/>
              <a:t>Click icon to add picture</a:t>
            </a:r>
            <a:endParaRPr lang="en-GB" dirty="0"/>
          </a:p>
        </p:txBody>
      </p:sp>
      <p:sp>
        <p:nvSpPr>
          <p:cNvPr id="64" name="Text Placeholder 9">
            <a:extLst>
              <a:ext uri="{FF2B5EF4-FFF2-40B4-BE49-F238E27FC236}">
                <a16:creationId xmlns:a16="http://schemas.microsoft.com/office/drawing/2014/main" id="{0FB3689C-18BF-4EF0-BD1E-C83D4818CF49}"/>
              </a:ext>
            </a:extLst>
          </p:cNvPr>
          <p:cNvSpPr>
            <a:spLocks noGrp="1"/>
          </p:cNvSpPr>
          <p:nvPr>
            <p:ph type="body" sz="quarter" idx="18"/>
          </p:nvPr>
        </p:nvSpPr>
        <p:spPr>
          <a:xfrm>
            <a:off x="3024326" y="3182178"/>
            <a:ext cx="1987715" cy="2982879"/>
          </a:xfrm>
        </p:spPr>
        <p:txBody>
          <a:bodyPr>
            <a:normAutofit/>
          </a:bodyPr>
          <a:lstStyle>
            <a:lvl1pPr marL="0" indent="0">
              <a:spcBef>
                <a:spcPts val="0"/>
              </a:spcBef>
              <a:buNone/>
              <a:defRPr sz="1000">
                <a:solidFill>
                  <a:schemeClr val="accent1"/>
                </a:solidFill>
              </a:defRPr>
            </a:lvl1pPr>
            <a:lvl2pPr marL="0" indent="0">
              <a:spcBef>
                <a:spcPts val="0"/>
              </a:spcBef>
              <a:buNone/>
              <a:defRPr sz="1000">
                <a:solidFill>
                  <a:schemeClr val="accent1"/>
                </a:solidFill>
              </a:defRPr>
            </a:lvl2pPr>
            <a:lvl3pPr marL="177800" indent="0">
              <a:lnSpc>
                <a:spcPct val="100000"/>
              </a:lnSpc>
              <a:spcBef>
                <a:spcPts val="600"/>
              </a:spcBef>
              <a:buNone/>
              <a:defRPr sz="900"/>
            </a:lvl3pPr>
            <a:lvl4pPr marL="0" indent="0">
              <a:lnSpc>
                <a:spcPct val="100000"/>
              </a:lnSpc>
              <a:spcBef>
                <a:spcPts val="0"/>
              </a:spcBef>
              <a:buNone/>
              <a:defRPr sz="700" b="1"/>
            </a:lvl4pPr>
            <a:lvl5pPr marL="0" indent="0">
              <a:lnSpc>
                <a:spcPct val="100000"/>
              </a:lnSpc>
              <a:spcBef>
                <a:spcPts val="0"/>
              </a:spcBef>
              <a:buNone/>
              <a:defRPr sz="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7" name="Picture Placeholder 17">
            <a:extLst>
              <a:ext uri="{FF2B5EF4-FFF2-40B4-BE49-F238E27FC236}">
                <a16:creationId xmlns:a16="http://schemas.microsoft.com/office/drawing/2014/main" id="{15242A35-C6BD-4971-BF30-DDF420EA82FE}"/>
              </a:ext>
            </a:extLst>
          </p:cNvPr>
          <p:cNvSpPr>
            <a:spLocks noGrp="1"/>
          </p:cNvSpPr>
          <p:nvPr>
            <p:ph type="pic" sz="quarter" idx="19"/>
          </p:nvPr>
        </p:nvSpPr>
        <p:spPr>
          <a:xfrm>
            <a:off x="5261113" y="1726371"/>
            <a:ext cx="1998000" cy="1282557"/>
          </a:xfrm>
        </p:spPr>
        <p:txBody>
          <a:bodyPr>
            <a:normAutofit/>
          </a:bodyPr>
          <a:lstStyle>
            <a:lvl1pPr>
              <a:defRPr sz="1000"/>
            </a:lvl1pPr>
          </a:lstStyle>
          <a:p>
            <a:r>
              <a:rPr lang="en-US" dirty="0"/>
              <a:t>Click icon to add picture</a:t>
            </a:r>
            <a:endParaRPr lang="en-GB" dirty="0"/>
          </a:p>
        </p:txBody>
      </p:sp>
      <p:sp>
        <p:nvSpPr>
          <p:cNvPr id="69" name="Text Placeholder 9">
            <a:extLst>
              <a:ext uri="{FF2B5EF4-FFF2-40B4-BE49-F238E27FC236}">
                <a16:creationId xmlns:a16="http://schemas.microsoft.com/office/drawing/2014/main" id="{F41300A3-799A-4D61-A9DA-DA7823AE02D8}"/>
              </a:ext>
            </a:extLst>
          </p:cNvPr>
          <p:cNvSpPr>
            <a:spLocks noGrp="1"/>
          </p:cNvSpPr>
          <p:nvPr>
            <p:ph type="body" sz="quarter" idx="20"/>
          </p:nvPr>
        </p:nvSpPr>
        <p:spPr>
          <a:xfrm>
            <a:off x="5271397" y="3182178"/>
            <a:ext cx="1987715" cy="2982879"/>
          </a:xfrm>
        </p:spPr>
        <p:txBody>
          <a:bodyPr>
            <a:normAutofit/>
          </a:bodyPr>
          <a:lstStyle>
            <a:lvl1pPr marL="0" indent="0">
              <a:spcBef>
                <a:spcPts val="0"/>
              </a:spcBef>
              <a:buNone/>
              <a:defRPr sz="1000">
                <a:solidFill>
                  <a:schemeClr val="accent1"/>
                </a:solidFill>
              </a:defRPr>
            </a:lvl1pPr>
            <a:lvl2pPr marL="0" indent="0">
              <a:spcBef>
                <a:spcPts val="0"/>
              </a:spcBef>
              <a:buNone/>
              <a:defRPr sz="1000">
                <a:solidFill>
                  <a:schemeClr val="accent1"/>
                </a:solidFill>
              </a:defRPr>
            </a:lvl2pPr>
            <a:lvl3pPr marL="177800" indent="0">
              <a:lnSpc>
                <a:spcPct val="100000"/>
              </a:lnSpc>
              <a:spcBef>
                <a:spcPts val="600"/>
              </a:spcBef>
              <a:buNone/>
              <a:defRPr sz="900"/>
            </a:lvl3pPr>
            <a:lvl4pPr marL="0" indent="0">
              <a:lnSpc>
                <a:spcPct val="100000"/>
              </a:lnSpc>
              <a:spcBef>
                <a:spcPts val="0"/>
              </a:spcBef>
              <a:buNone/>
              <a:defRPr sz="700" b="1"/>
            </a:lvl4pPr>
            <a:lvl5pPr marL="0" indent="0">
              <a:lnSpc>
                <a:spcPct val="100000"/>
              </a:lnSpc>
              <a:spcBef>
                <a:spcPts val="0"/>
              </a:spcBef>
              <a:buNone/>
              <a:defRPr sz="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2" name="Picture Placeholder 17">
            <a:extLst>
              <a:ext uri="{FF2B5EF4-FFF2-40B4-BE49-F238E27FC236}">
                <a16:creationId xmlns:a16="http://schemas.microsoft.com/office/drawing/2014/main" id="{82EA15EE-E417-4817-96DA-D36282B585AE}"/>
              </a:ext>
            </a:extLst>
          </p:cNvPr>
          <p:cNvSpPr>
            <a:spLocks noGrp="1"/>
          </p:cNvSpPr>
          <p:nvPr>
            <p:ph type="pic" sz="quarter" idx="21"/>
          </p:nvPr>
        </p:nvSpPr>
        <p:spPr>
          <a:xfrm>
            <a:off x="7508184" y="1726371"/>
            <a:ext cx="1998000" cy="1282557"/>
          </a:xfrm>
        </p:spPr>
        <p:txBody>
          <a:bodyPr>
            <a:normAutofit/>
          </a:bodyPr>
          <a:lstStyle>
            <a:lvl1pPr>
              <a:defRPr sz="1000"/>
            </a:lvl1pPr>
          </a:lstStyle>
          <a:p>
            <a:r>
              <a:rPr lang="en-US" dirty="0"/>
              <a:t>Click icon to add picture</a:t>
            </a:r>
            <a:endParaRPr lang="en-GB" dirty="0"/>
          </a:p>
        </p:txBody>
      </p:sp>
      <p:sp>
        <p:nvSpPr>
          <p:cNvPr id="74" name="Text Placeholder 9">
            <a:extLst>
              <a:ext uri="{FF2B5EF4-FFF2-40B4-BE49-F238E27FC236}">
                <a16:creationId xmlns:a16="http://schemas.microsoft.com/office/drawing/2014/main" id="{E0165ABD-F0D1-4995-96A6-FBCE123FD6ED}"/>
              </a:ext>
            </a:extLst>
          </p:cNvPr>
          <p:cNvSpPr>
            <a:spLocks noGrp="1"/>
          </p:cNvSpPr>
          <p:nvPr>
            <p:ph type="body" sz="quarter" idx="22"/>
          </p:nvPr>
        </p:nvSpPr>
        <p:spPr>
          <a:xfrm>
            <a:off x="7518468" y="3182178"/>
            <a:ext cx="1987715" cy="2982879"/>
          </a:xfrm>
        </p:spPr>
        <p:txBody>
          <a:bodyPr>
            <a:normAutofit/>
          </a:bodyPr>
          <a:lstStyle>
            <a:lvl1pPr marL="0" indent="0">
              <a:spcBef>
                <a:spcPts val="0"/>
              </a:spcBef>
              <a:buNone/>
              <a:defRPr sz="1000">
                <a:solidFill>
                  <a:schemeClr val="accent1"/>
                </a:solidFill>
              </a:defRPr>
            </a:lvl1pPr>
            <a:lvl2pPr marL="0" indent="0">
              <a:spcBef>
                <a:spcPts val="0"/>
              </a:spcBef>
              <a:buNone/>
              <a:defRPr sz="1000">
                <a:solidFill>
                  <a:schemeClr val="accent1"/>
                </a:solidFill>
              </a:defRPr>
            </a:lvl2pPr>
            <a:lvl3pPr marL="177800" indent="0">
              <a:lnSpc>
                <a:spcPct val="100000"/>
              </a:lnSpc>
              <a:spcBef>
                <a:spcPts val="600"/>
              </a:spcBef>
              <a:buNone/>
              <a:defRPr sz="900"/>
            </a:lvl3pPr>
            <a:lvl4pPr marL="0" indent="0">
              <a:lnSpc>
                <a:spcPct val="100000"/>
              </a:lnSpc>
              <a:spcBef>
                <a:spcPts val="0"/>
              </a:spcBef>
              <a:buNone/>
              <a:defRPr sz="700" b="1"/>
            </a:lvl4pPr>
            <a:lvl5pPr marL="0" indent="0">
              <a:lnSpc>
                <a:spcPct val="100000"/>
              </a:lnSpc>
              <a:spcBef>
                <a:spcPts val="0"/>
              </a:spcBef>
              <a:buNone/>
              <a:defRPr sz="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7" name="Picture Placeholder 17">
            <a:extLst>
              <a:ext uri="{FF2B5EF4-FFF2-40B4-BE49-F238E27FC236}">
                <a16:creationId xmlns:a16="http://schemas.microsoft.com/office/drawing/2014/main" id="{904D5C93-2A2A-43EC-A298-710640C8270E}"/>
              </a:ext>
            </a:extLst>
          </p:cNvPr>
          <p:cNvSpPr>
            <a:spLocks noGrp="1"/>
          </p:cNvSpPr>
          <p:nvPr>
            <p:ph type="pic" sz="quarter" idx="23"/>
          </p:nvPr>
        </p:nvSpPr>
        <p:spPr>
          <a:xfrm>
            <a:off x="9755256" y="1726371"/>
            <a:ext cx="1998000" cy="1282557"/>
          </a:xfrm>
        </p:spPr>
        <p:txBody>
          <a:bodyPr>
            <a:normAutofit/>
          </a:bodyPr>
          <a:lstStyle>
            <a:lvl1pPr>
              <a:defRPr sz="1000"/>
            </a:lvl1pPr>
          </a:lstStyle>
          <a:p>
            <a:r>
              <a:rPr lang="en-US" dirty="0"/>
              <a:t>Click icon to add picture</a:t>
            </a:r>
            <a:endParaRPr lang="en-GB" dirty="0"/>
          </a:p>
        </p:txBody>
      </p:sp>
      <p:sp>
        <p:nvSpPr>
          <p:cNvPr id="79" name="Text Placeholder 9">
            <a:extLst>
              <a:ext uri="{FF2B5EF4-FFF2-40B4-BE49-F238E27FC236}">
                <a16:creationId xmlns:a16="http://schemas.microsoft.com/office/drawing/2014/main" id="{13673393-89DB-4A82-8223-A233A1F58AEA}"/>
              </a:ext>
            </a:extLst>
          </p:cNvPr>
          <p:cNvSpPr>
            <a:spLocks noGrp="1"/>
          </p:cNvSpPr>
          <p:nvPr>
            <p:ph type="body" sz="quarter" idx="24"/>
          </p:nvPr>
        </p:nvSpPr>
        <p:spPr>
          <a:xfrm>
            <a:off x="9765540" y="3182178"/>
            <a:ext cx="1987715" cy="2982879"/>
          </a:xfrm>
        </p:spPr>
        <p:txBody>
          <a:bodyPr>
            <a:normAutofit/>
          </a:bodyPr>
          <a:lstStyle>
            <a:lvl1pPr marL="0" indent="0">
              <a:spcBef>
                <a:spcPts val="0"/>
              </a:spcBef>
              <a:buNone/>
              <a:defRPr sz="1000">
                <a:solidFill>
                  <a:schemeClr val="accent1"/>
                </a:solidFill>
              </a:defRPr>
            </a:lvl1pPr>
            <a:lvl2pPr marL="0" indent="0">
              <a:spcBef>
                <a:spcPts val="0"/>
              </a:spcBef>
              <a:buNone/>
              <a:defRPr sz="1000">
                <a:solidFill>
                  <a:schemeClr val="accent1"/>
                </a:solidFill>
              </a:defRPr>
            </a:lvl2pPr>
            <a:lvl3pPr marL="177800" indent="0">
              <a:lnSpc>
                <a:spcPct val="100000"/>
              </a:lnSpc>
              <a:spcBef>
                <a:spcPts val="600"/>
              </a:spcBef>
              <a:buNone/>
              <a:defRPr sz="900"/>
            </a:lvl3pPr>
            <a:lvl4pPr marL="0" indent="0">
              <a:lnSpc>
                <a:spcPct val="100000"/>
              </a:lnSpc>
              <a:spcBef>
                <a:spcPts val="0"/>
              </a:spcBef>
              <a:buNone/>
              <a:defRPr sz="700" b="1"/>
            </a:lvl4pPr>
            <a:lvl5pPr marL="0" indent="0">
              <a:lnSpc>
                <a:spcPct val="100000"/>
              </a:lnSpc>
              <a:spcBef>
                <a:spcPts val="0"/>
              </a:spcBef>
              <a:buNone/>
              <a:defRPr sz="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061755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v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5F9CA-21FD-4B60-B81C-0BA9687ED782}"/>
              </a:ext>
            </a:extLst>
          </p:cNvPr>
          <p:cNvSpPr>
            <a:spLocks noGrp="1"/>
          </p:cNvSpPr>
          <p:nvPr>
            <p:ph type="ctrTitle"/>
          </p:nvPr>
        </p:nvSpPr>
        <p:spPr>
          <a:xfrm>
            <a:off x="5605670" y="2325754"/>
            <a:ext cx="5589934" cy="2033380"/>
          </a:xfrm>
        </p:spPr>
        <p:txBody>
          <a:bodyPr anchor="t"/>
          <a:lstStyle>
            <a:lvl1pPr algn="l">
              <a:defRPr sz="4200">
                <a:solidFill>
                  <a:schemeClr val="accent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C8038830-A2A3-49ED-9AA2-87D04F922721}"/>
              </a:ext>
            </a:extLst>
          </p:cNvPr>
          <p:cNvSpPr>
            <a:spLocks noGrp="1"/>
          </p:cNvSpPr>
          <p:nvPr>
            <p:ph type="subTitle" idx="1"/>
          </p:nvPr>
        </p:nvSpPr>
        <p:spPr>
          <a:xfrm>
            <a:off x="5605670" y="4359134"/>
            <a:ext cx="5589934" cy="1472096"/>
          </a:xfrm>
        </p:spPr>
        <p:txBody>
          <a:bodyPr>
            <a:normAutofit/>
          </a:bodyPr>
          <a:lstStyle>
            <a:lvl1pPr marL="0" indent="0" algn="l">
              <a:buNone/>
              <a:defRPr sz="2600" b="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16" name="Text Placeholder 15">
            <a:extLst>
              <a:ext uri="{FF2B5EF4-FFF2-40B4-BE49-F238E27FC236}">
                <a16:creationId xmlns:a16="http://schemas.microsoft.com/office/drawing/2014/main" id="{5B3166C5-4C4F-40AB-8BBA-C43E4AB0489F}"/>
              </a:ext>
            </a:extLst>
          </p:cNvPr>
          <p:cNvSpPr>
            <a:spLocks noGrp="1"/>
          </p:cNvSpPr>
          <p:nvPr>
            <p:ph type="body" sz="quarter" idx="10"/>
          </p:nvPr>
        </p:nvSpPr>
        <p:spPr>
          <a:xfrm>
            <a:off x="5605670" y="1920224"/>
            <a:ext cx="5589933" cy="405530"/>
          </a:xfrm>
        </p:spPr>
        <p:txBody>
          <a:bodyPr anchor="ctr">
            <a:normAutofit/>
          </a:bodyPr>
          <a:lstStyle>
            <a:lvl1pPr>
              <a:buNone/>
              <a:defRPr sz="1400" b="0">
                <a:solidFill>
                  <a:schemeClr val="accent1"/>
                </a:solidFill>
              </a:defRPr>
            </a:lvl1pPr>
            <a:lvl2pPr>
              <a:buNone/>
              <a:defRPr/>
            </a:lvl2pPr>
          </a:lstStyle>
          <a:p>
            <a:pPr lvl="0"/>
            <a:r>
              <a:rPr lang="en-US"/>
              <a:t>Click to edit Master text styles</a:t>
            </a:r>
          </a:p>
        </p:txBody>
      </p:sp>
      <p:sp>
        <p:nvSpPr>
          <p:cNvPr id="10" name="Picture Placeholder 4">
            <a:extLst>
              <a:ext uri="{FF2B5EF4-FFF2-40B4-BE49-F238E27FC236}">
                <a16:creationId xmlns:a16="http://schemas.microsoft.com/office/drawing/2014/main" id="{654185C6-EBEF-4756-98A3-410B542E9E8D}"/>
              </a:ext>
            </a:extLst>
          </p:cNvPr>
          <p:cNvSpPr>
            <a:spLocks noGrp="1"/>
          </p:cNvSpPr>
          <p:nvPr>
            <p:ph type="pic" sz="quarter" idx="11"/>
          </p:nvPr>
        </p:nvSpPr>
        <p:spPr>
          <a:xfrm>
            <a:off x="0" y="0"/>
            <a:ext cx="12192000" cy="6858000"/>
          </a:xfrm>
        </p:spPr>
        <p:txBody>
          <a:bodyPr/>
          <a:lstStyle/>
          <a:p>
            <a:r>
              <a:rPr lang="en-US" dirty="0"/>
              <a:t>Click icon to add picture</a:t>
            </a:r>
            <a:endParaRPr lang="en-GB" dirty="0"/>
          </a:p>
        </p:txBody>
      </p:sp>
    </p:spTree>
    <p:extLst>
      <p:ext uri="{BB962C8B-B14F-4D97-AF65-F5344CB8AC3E}">
        <p14:creationId xmlns:p14="http://schemas.microsoft.com/office/powerpoint/2010/main" val="912706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g Stat">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1ED704CD-94FD-4464-A2AA-47190BA14990}"/>
              </a:ext>
            </a:extLst>
          </p:cNvPr>
          <p:cNvSpPr/>
          <p:nvPr userDrawn="1"/>
        </p:nvSpPr>
        <p:spPr>
          <a:xfrm>
            <a:off x="311527" y="1182757"/>
            <a:ext cx="11880473" cy="5675243"/>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B9688D20-E5DF-4091-A27E-6DC4C392BF1A}"/>
              </a:ext>
            </a:extLst>
          </p:cNvPr>
          <p:cNvSpPr>
            <a:spLocks noGrp="1"/>
          </p:cNvSpPr>
          <p:nvPr>
            <p:ph type="title"/>
          </p:nvPr>
        </p:nvSpPr>
        <p:spPr/>
        <p:txBody>
          <a:bodyPr/>
          <a:lstStyle/>
          <a:p>
            <a:r>
              <a:rPr lang="en-US"/>
              <a:t>Click to edit Master title style</a:t>
            </a:r>
            <a:endParaRPr lang="en-GB"/>
          </a:p>
        </p:txBody>
      </p:sp>
      <p:sp>
        <p:nvSpPr>
          <p:cNvPr id="4" name="Date Placeholder 3">
            <a:extLst>
              <a:ext uri="{FF2B5EF4-FFF2-40B4-BE49-F238E27FC236}">
                <a16:creationId xmlns:a16="http://schemas.microsoft.com/office/drawing/2014/main" id="{621AF65B-03E3-49EA-9967-DCE818C82553}"/>
              </a:ext>
            </a:extLst>
          </p:cNvPr>
          <p:cNvSpPr>
            <a:spLocks noGrp="1"/>
          </p:cNvSpPr>
          <p:nvPr>
            <p:ph type="dt" sz="half" idx="10"/>
          </p:nvPr>
        </p:nvSpPr>
        <p:spPr>
          <a:xfrm>
            <a:off x="523357" y="227012"/>
            <a:ext cx="714893" cy="131038"/>
          </a:xfrm>
          <a:prstGeom prst="rect">
            <a:avLst/>
          </a:prstGeom>
        </p:spPr>
        <p:txBody>
          <a:bodyPr/>
          <a:lstStyle/>
          <a:p>
            <a:fld id="{C881C636-F90B-4B5F-9307-375C6C9AC5B7}" type="datetime4">
              <a:rPr lang="en-GB" smtClean="0"/>
              <a:t>20 February 2024</a:t>
            </a:fld>
            <a:endParaRPr lang="en-GB" dirty="0"/>
          </a:p>
        </p:txBody>
      </p:sp>
      <p:sp>
        <p:nvSpPr>
          <p:cNvPr id="5" name="Footer Placeholder 4">
            <a:extLst>
              <a:ext uri="{FF2B5EF4-FFF2-40B4-BE49-F238E27FC236}">
                <a16:creationId xmlns:a16="http://schemas.microsoft.com/office/drawing/2014/main" id="{AA055FBC-EB13-4679-93DD-CBF23F67DD69}"/>
              </a:ext>
            </a:extLst>
          </p:cNvPr>
          <p:cNvSpPr>
            <a:spLocks noGrp="1"/>
          </p:cNvSpPr>
          <p:nvPr>
            <p:ph type="ftr" sz="quarter" idx="11"/>
          </p:nvPr>
        </p:nvSpPr>
        <p:spPr>
          <a:xfrm>
            <a:off x="1238249" y="227012"/>
            <a:ext cx="3050695" cy="131038"/>
          </a:xfrm>
          <a:prstGeom prst="rect">
            <a:avLst/>
          </a:prstGeom>
        </p:spPr>
        <p:txBody>
          <a:bodyPr/>
          <a:lstStyle/>
          <a:p>
            <a:r>
              <a:rPr lang="en-GB" dirty="0"/>
              <a:t>Presentation Title</a:t>
            </a:r>
          </a:p>
        </p:txBody>
      </p:sp>
      <p:sp>
        <p:nvSpPr>
          <p:cNvPr id="6" name="Slide Number Placeholder 5">
            <a:extLst>
              <a:ext uri="{FF2B5EF4-FFF2-40B4-BE49-F238E27FC236}">
                <a16:creationId xmlns:a16="http://schemas.microsoft.com/office/drawing/2014/main" id="{69DCE932-FFF2-46F8-843B-48746943073D}"/>
              </a:ext>
            </a:extLst>
          </p:cNvPr>
          <p:cNvSpPr>
            <a:spLocks noGrp="1"/>
          </p:cNvSpPr>
          <p:nvPr>
            <p:ph type="sldNum" sz="quarter" idx="12"/>
          </p:nvPr>
        </p:nvSpPr>
        <p:spPr/>
        <p:txBody>
          <a:bodyPr/>
          <a:lstStyle/>
          <a:p>
            <a:fld id="{B361135E-0DC1-49DB-BE20-40FC2C2DAD15}" type="slidenum">
              <a:rPr lang="en-GB" smtClean="0"/>
              <a:t>‹#›</a:t>
            </a:fld>
            <a:endParaRPr lang="en-GB" dirty="0"/>
          </a:p>
        </p:txBody>
      </p:sp>
      <p:sp>
        <p:nvSpPr>
          <p:cNvPr id="62" name="TextBox 61">
            <a:extLst>
              <a:ext uri="{FF2B5EF4-FFF2-40B4-BE49-F238E27FC236}">
                <a16:creationId xmlns:a16="http://schemas.microsoft.com/office/drawing/2014/main" id="{1AB1E74C-C44D-4EBC-8071-40D532FB6A48}"/>
              </a:ext>
            </a:extLst>
          </p:cNvPr>
          <p:cNvSpPr txBox="1"/>
          <p:nvPr userDrawn="1"/>
        </p:nvSpPr>
        <p:spPr>
          <a:xfrm>
            <a:off x="524725" y="6585601"/>
            <a:ext cx="800100" cy="153888"/>
          </a:xfrm>
          <a:prstGeom prst="rect">
            <a:avLst/>
          </a:prstGeom>
          <a:noFill/>
        </p:spPr>
        <p:txBody>
          <a:bodyPr wrap="square" lIns="0" tIns="0" rIns="0" bIns="0" rtlCol="0" anchor="ctr">
            <a:spAutoFit/>
          </a:bodyPr>
          <a:lstStyle/>
          <a:p>
            <a:r>
              <a:rPr lang="en-GB" sz="1000" dirty="0">
                <a:solidFill>
                  <a:schemeClr val="accent1"/>
                </a:solidFill>
              </a:rPr>
              <a:t>pkf-l.com</a:t>
            </a:r>
          </a:p>
        </p:txBody>
      </p:sp>
      <p:sp>
        <p:nvSpPr>
          <p:cNvPr id="10" name="Text Placeholder 9">
            <a:extLst>
              <a:ext uri="{FF2B5EF4-FFF2-40B4-BE49-F238E27FC236}">
                <a16:creationId xmlns:a16="http://schemas.microsoft.com/office/drawing/2014/main" id="{772E03E5-7FB5-48FD-8619-3ADE29E5B88C}"/>
              </a:ext>
            </a:extLst>
          </p:cNvPr>
          <p:cNvSpPr>
            <a:spLocks noGrp="1"/>
          </p:cNvSpPr>
          <p:nvPr>
            <p:ph type="body" sz="quarter" idx="16" hasCustomPrompt="1"/>
          </p:nvPr>
        </p:nvSpPr>
        <p:spPr>
          <a:xfrm>
            <a:off x="4851055" y="2091635"/>
            <a:ext cx="4170362" cy="2075622"/>
          </a:xfrm>
        </p:spPr>
        <p:txBody>
          <a:bodyPr>
            <a:noAutofit/>
          </a:bodyPr>
          <a:lstStyle>
            <a:lvl1pPr marL="0" indent="0" algn="r">
              <a:spcBef>
                <a:spcPts val="0"/>
              </a:spcBef>
              <a:buNone/>
              <a:defRPr sz="14000" b="0">
                <a:solidFill>
                  <a:schemeClr val="accent2"/>
                </a:solidFill>
              </a:defRPr>
            </a:lvl1pPr>
            <a:lvl2pPr marL="0" indent="0">
              <a:spcBef>
                <a:spcPts val="0"/>
              </a:spcBef>
              <a:buNone/>
              <a:defRPr sz="1000">
                <a:solidFill>
                  <a:schemeClr val="accent1"/>
                </a:solidFill>
              </a:defRPr>
            </a:lvl2pPr>
            <a:lvl3pPr marL="177800" indent="0">
              <a:lnSpc>
                <a:spcPct val="100000"/>
              </a:lnSpc>
              <a:spcBef>
                <a:spcPts val="600"/>
              </a:spcBef>
              <a:buNone/>
              <a:defRPr sz="900"/>
            </a:lvl3pPr>
            <a:lvl4pPr marL="0" indent="0">
              <a:lnSpc>
                <a:spcPct val="100000"/>
              </a:lnSpc>
              <a:spcBef>
                <a:spcPts val="0"/>
              </a:spcBef>
              <a:buNone/>
              <a:defRPr sz="700" b="1"/>
            </a:lvl4pPr>
            <a:lvl5pPr marL="0" indent="0">
              <a:lnSpc>
                <a:spcPct val="100000"/>
              </a:lnSpc>
              <a:spcBef>
                <a:spcPts val="0"/>
              </a:spcBef>
              <a:buNone/>
              <a:defRPr sz="700"/>
            </a:lvl5pPr>
          </a:lstStyle>
          <a:p>
            <a:pPr lvl="0"/>
            <a:r>
              <a:rPr lang="en-US" dirty="0"/>
              <a:t>#</a:t>
            </a:r>
          </a:p>
        </p:txBody>
      </p:sp>
      <p:sp>
        <p:nvSpPr>
          <p:cNvPr id="35" name="Content Placeholder 2">
            <a:extLst>
              <a:ext uri="{FF2B5EF4-FFF2-40B4-BE49-F238E27FC236}">
                <a16:creationId xmlns:a16="http://schemas.microsoft.com/office/drawing/2014/main" id="{299059FA-F4D7-4AE9-9918-8B844B9FBBE9}"/>
              </a:ext>
            </a:extLst>
          </p:cNvPr>
          <p:cNvSpPr>
            <a:spLocks noGrp="1"/>
          </p:cNvSpPr>
          <p:nvPr>
            <p:ph idx="1"/>
          </p:nvPr>
        </p:nvSpPr>
        <p:spPr>
          <a:xfrm>
            <a:off x="9412288" y="2486922"/>
            <a:ext cx="2544762" cy="3844304"/>
          </a:xfrm>
        </p:spPr>
        <p:txBody>
          <a:bodyPr/>
          <a:lstStyle>
            <a:lvl1pPr marL="133350" indent="-133350">
              <a:spcBef>
                <a:spcPts val="1200"/>
              </a:spcBef>
              <a:defRPr sz="1100"/>
            </a:lvl1pPr>
            <a:lvl2pPr marL="0" indent="0">
              <a:buNone/>
              <a:tabLst/>
              <a:defRPr sz="1100"/>
            </a:lvl2pPr>
            <a:lvl3pPr marL="0" indent="0">
              <a:buNone/>
              <a:tabLst/>
              <a:defRPr sz="1100"/>
            </a:lvl3pPr>
            <a:lvl4pPr marL="0" indent="0">
              <a:buNone/>
              <a:tabLst/>
              <a:defRPr sz="1100"/>
            </a:lvl4pPr>
            <a:lvl5pPr marL="0" indent="0">
              <a:buNone/>
              <a:tabLst/>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Chart Placeholder 10">
            <a:extLst>
              <a:ext uri="{FF2B5EF4-FFF2-40B4-BE49-F238E27FC236}">
                <a16:creationId xmlns:a16="http://schemas.microsoft.com/office/drawing/2014/main" id="{F7432568-87A4-4C1B-BBD1-B5F4EEC20033}"/>
              </a:ext>
            </a:extLst>
          </p:cNvPr>
          <p:cNvSpPr>
            <a:spLocks noGrp="1"/>
          </p:cNvSpPr>
          <p:nvPr>
            <p:ph type="chart" sz="quarter" idx="17"/>
          </p:nvPr>
        </p:nvSpPr>
        <p:spPr>
          <a:xfrm>
            <a:off x="728663" y="1729342"/>
            <a:ext cx="4092575" cy="4090987"/>
          </a:xfrm>
        </p:spPr>
        <p:txBody>
          <a:bodyPr/>
          <a:lstStyle/>
          <a:p>
            <a:r>
              <a:rPr lang="en-US" dirty="0"/>
              <a:t>Click icon to add chart</a:t>
            </a:r>
            <a:endParaRPr lang="en-GB" dirty="0"/>
          </a:p>
        </p:txBody>
      </p:sp>
      <p:sp>
        <p:nvSpPr>
          <p:cNvPr id="17" name="Text Placeholder 16">
            <a:extLst>
              <a:ext uri="{FF2B5EF4-FFF2-40B4-BE49-F238E27FC236}">
                <a16:creationId xmlns:a16="http://schemas.microsoft.com/office/drawing/2014/main" id="{177DCAD8-D411-40C7-BC4E-D139AD832F92}"/>
              </a:ext>
            </a:extLst>
          </p:cNvPr>
          <p:cNvSpPr>
            <a:spLocks noGrp="1"/>
          </p:cNvSpPr>
          <p:nvPr>
            <p:ph type="body" sz="quarter" idx="18"/>
          </p:nvPr>
        </p:nvSpPr>
        <p:spPr>
          <a:xfrm>
            <a:off x="5582753" y="4150830"/>
            <a:ext cx="3342586" cy="2180396"/>
          </a:xfrm>
        </p:spPr>
        <p:txBody>
          <a:bodyPr>
            <a:normAutofit/>
          </a:bodyPr>
          <a:lstStyle>
            <a:lvl1pPr marL="0" indent="0">
              <a:buNone/>
              <a:defRPr sz="1200" b="1">
                <a:solidFill>
                  <a:schemeClr val="accent2"/>
                </a:solidFill>
              </a:defRPr>
            </a:lvl1pPr>
            <a:lvl2pPr marL="0" indent="0">
              <a:buNone/>
              <a:defRPr sz="1200">
                <a:solidFill>
                  <a:schemeClr val="tx2"/>
                </a:solidFill>
              </a:defRPr>
            </a:lvl2pPr>
            <a:lvl3pPr marL="0" indent="0">
              <a:buNone/>
              <a:defRPr sz="1200">
                <a:solidFill>
                  <a:schemeClr val="tx2"/>
                </a:solidFill>
              </a:defRPr>
            </a:lvl3pPr>
            <a:lvl4pPr marL="0" indent="0">
              <a:buNone/>
              <a:defRPr sz="1200">
                <a:solidFill>
                  <a:schemeClr val="tx2"/>
                </a:solidFill>
              </a:defRPr>
            </a:lvl4pPr>
            <a:lvl5pPr marL="0" indent="0">
              <a:buNone/>
              <a:defRPr sz="12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45423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2 x Columns v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88D20-E5DF-4091-A27E-6DC4C392BF1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0C0C136-0B03-4995-A06C-D81E47D1068F}"/>
              </a:ext>
            </a:extLst>
          </p:cNvPr>
          <p:cNvSpPr>
            <a:spLocks noGrp="1"/>
          </p:cNvSpPr>
          <p:nvPr>
            <p:ph idx="1"/>
          </p:nvPr>
        </p:nvSpPr>
        <p:spPr>
          <a:xfrm>
            <a:off x="728870" y="1391478"/>
            <a:ext cx="4966251" cy="4785485"/>
          </a:xfrm>
        </p:spPr>
        <p:txBody>
          <a:bodyPr/>
          <a:lstStyle>
            <a:lvl1pPr marL="0" indent="0">
              <a:lnSpc>
                <a:spcPct val="105000"/>
              </a:lnSpc>
              <a:spcBef>
                <a:spcPts val="600"/>
              </a:spcBef>
              <a:buNone/>
              <a:defRPr sz="1100">
                <a:solidFill>
                  <a:schemeClr val="accent1"/>
                </a:solidFill>
              </a:defRPr>
            </a:lvl1pPr>
            <a:lvl2pPr marL="88900" indent="-88900">
              <a:lnSpc>
                <a:spcPct val="105000"/>
              </a:lnSpc>
              <a:spcBef>
                <a:spcPts val="0"/>
              </a:spcBef>
              <a:defRPr sz="1000" b="1"/>
            </a:lvl2pPr>
            <a:lvl3pPr marL="0" indent="0">
              <a:lnSpc>
                <a:spcPct val="105000"/>
              </a:lnSpc>
              <a:spcBef>
                <a:spcPts val="0"/>
              </a:spcBef>
              <a:buNone/>
              <a:defRPr sz="1000"/>
            </a:lvl3pPr>
            <a:lvl4pPr>
              <a:lnSpc>
                <a:spcPct val="105000"/>
              </a:lnSpc>
              <a:spcBef>
                <a:spcPts val="0"/>
              </a:spcBef>
              <a:defRPr sz="1000"/>
            </a:lvl4pPr>
            <a:lvl5pPr>
              <a:lnSpc>
                <a:spcPct val="105000"/>
              </a:lnSpc>
              <a:spcBef>
                <a:spcPts val="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621AF65B-03E3-49EA-9967-DCE818C82553}"/>
              </a:ext>
            </a:extLst>
          </p:cNvPr>
          <p:cNvSpPr>
            <a:spLocks noGrp="1"/>
          </p:cNvSpPr>
          <p:nvPr>
            <p:ph type="dt" sz="half" idx="10"/>
          </p:nvPr>
        </p:nvSpPr>
        <p:spPr>
          <a:xfrm>
            <a:off x="523357" y="227012"/>
            <a:ext cx="714893" cy="131038"/>
          </a:xfrm>
          <a:prstGeom prst="rect">
            <a:avLst/>
          </a:prstGeom>
        </p:spPr>
        <p:txBody>
          <a:bodyPr/>
          <a:lstStyle/>
          <a:p>
            <a:fld id="{6CAB8BD2-923A-45A4-9CF1-4EC8E1AC5C0C}" type="datetime4">
              <a:rPr lang="en-GB" smtClean="0"/>
              <a:t>20 February 2024</a:t>
            </a:fld>
            <a:endParaRPr lang="en-GB" dirty="0"/>
          </a:p>
        </p:txBody>
      </p:sp>
      <p:sp>
        <p:nvSpPr>
          <p:cNvPr id="5" name="Footer Placeholder 4">
            <a:extLst>
              <a:ext uri="{FF2B5EF4-FFF2-40B4-BE49-F238E27FC236}">
                <a16:creationId xmlns:a16="http://schemas.microsoft.com/office/drawing/2014/main" id="{AA055FBC-EB13-4679-93DD-CBF23F67DD69}"/>
              </a:ext>
            </a:extLst>
          </p:cNvPr>
          <p:cNvSpPr>
            <a:spLocks noGrp="1"/>
          </p:cNvSpPr>
          <p:nvPr>
            <p:ph type="ftr" sz="quarter" idx="11"/>
          </p:nvPr>
        </p:nvSpPr>
        <p:spPr>
          <a:xfrm>
            <a:off x="1238249" y="227012"/>
            <a:ext cx="3050695" cy="131038"/>
          </a:xfrm>
          <a:prstGeom prst="rect">
            <a:avLst/>
          </a:prstGeom>
        </p:spPr>
        <p:txBody>
          <a:bodyPr/>
          <a:lstStyle/>
          <a:p>
            <a:r>
              <a:rPr lang="en-GB" dirty="0"/>
              <a:t>Presentation Title</a:t>
            </a:r>
          </a:p>
        </p:txBody>
      </p:sp>
      <p:sp>
        <p:nvSpPr>
          <p:cNvPr id="6" name="Slide Number Placeholder 5">
            <a:extLst>
              <a:ext uri="{FF2B5EF4-FFF2-40B4-BE49-F238E27FC236}">
                <a16:creationId xmlns:a16="http://schemas.microsoft.com/office/drawing/2014/main" id="{69DCE932-FFF2-46F8-843B-48746943073D}"/>
              </a:ext>
            </a:extLst>
          </p:cNvPr>
          <p:cNvSpPr>
            <a:spLocks noGrp="1"/>
          </p:cNvSpPr>
          <p:nvPr>
            <p:ph type="sldNum" sz="quarter" idx="12"/>
          </p:nvPr>
        </p:nvSpPr>
        <p:spPr/>
        <p:txBody>
          <a:bodyPr/>
          <a:lstStyle/>
          <a:p>
            <a:fld id="{B361135E-0DC1-49DB-BE20-40FC2C2DAD15}" type="slidenum">
              <a:rPr lang="en-GB" smtClean="0"/>
              <a:t>‹#›</a:t>
            </a:fld>
            <a:endParaRPr lang="en-GB" dirty="0"/>
          </a:p>
        </p:txBody>
      </p:sp>
      <p:sp>
        <p:nvSpPr>
          <p:cNvPr id="7" name="Content Placeholder 2">
            <a:extLst>
              <a:ext uri="{FF2B5EF4-FFF2-40B4-BE49-F238E27FC236}">
                <a16:creationId xmlns:a16="http://schemas.microsoft.com/office/drawing/2014/main" id="{B79CF874-4165-413C-8307-D7C8E2EFF8A2}"/>
              </a:ext>
            </a:extLst>
          </p:cNvPr>
          <p:cNvSpPr>
            <a:spLocks noGrp="1"/>
          </p:cNvSpPr>
          <p:nvPr>
            <p:ph idx="13"/>
          </p:nvPr>
        </p:nvSpPr>
        <p:spPr>
          <a:xfrm>
            <a:off x="6496877" y="1391478"/>
            <a:ext cx="4966251" cy="4785485"/>
          </a:xfrm>
        </p:spPr>
        <p:txBody>
          <a:bodyPr/>
          <a:lstStyle>
            <a:lvl1pPr marL="88900" indent="-88900">
              <a:lnSpc>
                <a:spcPct val="105000"/>
              </a:lnSpc>
              <a:spcBef>
                <a:spcPts val="900"/>
              </a:spcBef>
              <a:buFont typeface="Arial" panose="020B0604020202020204" pitchFamily="34" charset="0"/>
              <a:buChar char="•"/>
              <a:defRPr sz="1100">
                <a:solidFill>
                  <a:schemeClr val="tx2"/>
                </a:solidFill>
              </a:defRPr>
            </a:lvl1pPr>
            <a:lvl2pPr marL="268288" indent="-88900">
              <a:lnSpc>
                <a:spcPct val="105000"/>
              </a:lnSpc>
              <a:spcBef>
                <a:spcPts val="0"/>
              </a:spcBef>
              <a:buFont typeface="Calibri" panose="020F0502020204030204" pitchFamily="34" charset="0"/>
              <a:buChar char="–"/>
              <a:defRPr sz="1000" b="0"/>
            </a:lvl2pPr>
            <a:lvl3pPr marL="536575" indent="-88900">
              <a:lnSpc>
                <a:spcPct val="105000"/>
              </a:lnSpc>
              <a:spcBef>
                <a:spcPts val="0"/>
              </a:spcBef>
              <a:buFont typeface="Arial" panose="020B0604020202020204" pitchFamily="34" charset="0"/>
              <a:buChar char="•"/>
              <a:defRPr sz="900"/>
            </a:lvl3pPr>
            <a:lvl4pPr marL="625475" indent="-88900">
              <a:lnSpc>
                <a:spcPct val="105000"/>
              </a:lnSpc>
              <a:spcBef>
                <a:spcPts val="0"/>
              </a:spcBef>
              <a:defRPr sz="800"/>
            </a:lvl4pPr>
            <a:lvl5pPr marL="715963" indent="-90488">
              <a:lnSpc>
                <a:spcPct val="105000"/>
              </a:lnSpc>
              <a:spcBef>
                <a:spcPts val="0"/>
              </a:spcBef>
              <a:defRPr sz="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Text Placeholder 12">
            <a:extLst>
              <a:ext uri="{FF2B5EF4-FFF2-40B4-BE49-F238E27FC236}">
                <a16:creationId xmlns:a16="http://schemas.microsoft.com/office/drawing/2014/main" id="{DCDE9DB2-C90C-4568-855B-C503B9043237}"/>
              </a:ext>
            </a:extLst>
          </p:cNvPr>
          <p:cNvSpPr>
            <a:spLocks noGrp="1"/>
          </p:cNvSpPr>
          <p:nvPr>
            <p:ph type="body" sz="quarter" idx="15"/>
          </p:nvPr>
        </p:nvSpPr>
        <p:spPr>
          <a:xfrm>
            <a:off x="538164" y="6176963"/>
            <a:ext cx="3683316" cy="277020"/>
          </a:xfrm>
        </p:spPr>
        <p:txBody>
          <a:bodyPr anchor="b"/>
          <a:lstStyle>
            <a:lvl1pPr marL="0" indent="0">
              <a:buNone/>
              <a:defRPr sz="600"/>
            </a:lvl1pPr>
            <a:lvl2pPr>
              <a:buNone/>
              <a:defRPr/>
            </a:lvl2pPr>
          </a:lstStyle>
          <a:p>
            <a:pPr lvl="0"/>
            <a:r>
              <a:rPr lang="en-US"/>
              <a:t>Click to edit Master text styles</a:t>
            </a:r>
          </a:p>
        </p:txBody>
      </p:sp>
    </p:spTree>
    <p:extLst>
      <p:ext uri="{BB962C8B-B14F-4D97-AF65-F5344CB8AC3E}">
        <p14:creationId xmlns:p14="http://schemas.microsoft.com/office/powerpoint/2010/main" val="1695453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aphics v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2ACFA3-F3C6-4B55-B69F-978D59C11CF8}"/>
              </a:ext>
            </a:extLst>
          </p:cNvPr>
          <p:cNvSpPr/>
          <p:nvPr userDrawn="1"/>
        </p:nvSpPr>
        <p:spPr>
          <a:xfrm>
            <a:off x="311527" y="1182757"/>
            <a:ext cx="11880473" cy="5675243"/>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B9688D20-E5DF-4091-A27E-6DC4C392BF1A}"/>
              </a:ext>
            </a:extLst>
          </p:cNvPr>
          <p:cNvSpPr>
            <a:spLocks noGrp="1"/>
          </p:cNvSpPr>
          <p:nvPr>
            <p:ph type="title"/>
          </p:nvPr>
        </p:nvSpPr>
        <p:spPr/>
        <p:txBody>
          <a:bodyPr/>
          <a:lstStyle/>
          <a:p>
            <a:r>
              <a:rPr lang="en-US"/>
              <a:t>Click to edit Master title style</a:t>
            </a:r>
            <a:endParaRPr lang="en-GB"/>
          </a:p>
        </p:txBody>
      </p:sp>
      <p:sp>
        <p:nvSpPr>
          <p:cNvPr id="14" name="Content Placeholder 2">
            <a:extLst>
              <a:ext uri="{FF2B5EF4-FFF2-40B4-BE49-F238E27FC236}">
                <a16:creationId xmlns:a16="http://schemas.microsoft.com/office/drawing/2014/main" id="{3E296314-E692-4564-BA7E-37C51A54A511}"/>
              </a:ext>
            </a:extLst>
          </p:cNvPr>
          <p:cNvSpPr>
            <a:spLocks noGrp="1"/>
          </p:cNvSpPr>
          <p:nvPr>
            <p:ph idx="17"/>
          </p:nvPr>
        </p:nvSpPr>
        <p:spPr>
          <a:xfrm>
            <a:off x="728871" y="1524000"/>
            <a:ext cx="9289774" cy="4980782"/>
          </a:xfrm>
        </p:spPr>
        <p:txBody>
          <a:bodyPr/>
          <a:lstStyle>
            <a:lvl1pPr marL="88900" indent="-88900">
              <a:lnSpc>
                <a:spcPct val="105000"/>
              </a:lnSpc>
              <a:spcBef>
                <a:spcPts val="900"/>
              </a:spcBef>
              <a:buFont typeface="Arial" panose="020B0604020202020204" pitchFamily="34" charset="0"/>
              <a:buChar char="•"/>
              <a:defRPr sz="1100">
                <a:solidFill>
                  <a:schemeClr val="tx2"/>
                </a:solidFill>
              </a:defRPr>
            </a:lvl1pPr>
            <a:lvl2pPr marL="268288" indent="-88900">
              <a:lnSpc>
                <a:spcPct val="105000"/>
              </a:lnSpc>
              <a:spcBef>
                <a:spcPts val="0"/>
              </a:spcBef>
              <a:buFont typeface="Calibri" panose="020F0502020204030204" pitchFamily="34" charset="0"/>
              <a:buChar char="–"/>
              <a:defRPr sz="1000" b="0"/>
            </a:lvl2pPr>
            <a:lvl3pPr marL="536575" indent="-88900">
              <a:lnSpc>
                <a:spcPct val="105000"/>
              </a:lnSpc>
              <a:spcBef>
                <a:spcPts val="0"/>
              </a:spcBef>
              <a:buFont typeface="Arial" panose="020B0604020202020204" pitchFamily="34" charset="0"/>
              <a:buChar char="•"/>
              <a:defRPr sz="900"/>
            </a:lvl3pPr>
            <a:lvl4pPr marL="625475" indent="-88900">
              <a:lnSpc>
                <a:spcPct val="105000"/>
              </a:lnSpc>
              <a:spcBef>
                <a:spcPts val="0"/>
              </a:spcBef>
              <a:defRPr sz="800"/>
            </a:lvl4pPr>
            <a:lvl5pPr marL="715963" indent="-90488">
              <a:lnSpc>
                <a:spcPct val="105000"/>
              </a:lnSpc>
              <a:spcBef>
                <a:spcPts val="0"/>
              </a:spcBef>
              <a:defRPr sz="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1" name="Slide Number Placeholder 5">
            <a:extLst>
              <a:ext uri="{FF2B5EF4-FFF2-40B4-BE49-F238E27FC236}">
                <a16:creationId xmlns:a16="http://schemas.microsoft.com/office/drawing/2014/main" id="{E9344F04-4E92-4B6C-976B-4753645A063E}"/>
              </a:ext>
            </a:extLst>
          </p:cNvPr>
          <p:cNvSpPr>
            <a:spLocks noGrp="1"/>
          </p:cNvSpPr>
          <p:nvPr>
            <p:ph type="sldNum" sz="quarter" idx="4"/>
          </p:nvPr>
        </p:nvSpPr>
        <p:spPr>
          <a:xfrm>
            <a:off x="11072811" y="6508266"/>
            <a:ext cx="695325" cy="231223"/>
          </a:xfrm>
          <a:prstGeom prst="rect">
            <a:avLst/>
          </a:prstGeom>
        </p:spPr>
        <p:txBody>
          <a:bodyPr vert="horz" lIns="0" tIns="0" rIns="0" bIns="0" rtlCol="0" anchor="ctr"/>
          <a:lstStyle>
            <a:lvl1pPr algn="r">
              <a:defRPr sz="1000">
                <a:solidFill>
                  <a:schemeClr val="tx2"/>
                </a:solidFill>
              </a:defRPr>
            </a:lvl1pPr>
          </a:lstStyle>
          <a:p>
            <a:fld id="{B361135E-0DC1-49DB-BE20-40FC2C2DAD15}" type="slidenum">
              <a:rPr lang="en-GB" smtClean="0"/>
              <a:pPr/>
              <a:t>‹#›</a:t>
            </a:fld>
            <a:endParaRPr lang="en-GB" dirty="0"/>
          </a:p>
        </p:txBody>
      </p:sp>
      <p:sp>
        <p:nvSpPr>
          <p:cNvPr id="22" name="TextBox 21">
            <a:extLst>
              <a:ext uri="{FF2B5EF4-FFF2-40B4-BE49-F238E27FC236}">
                <a16:creationId xmlns:a16="http://schemas.microsoft.com/office/drawing/2014/main" id="{7C7C0B21-2708-4384-B2EA-AC7D20410E32}"/>
              </a:ext>
            </a:extLst>
          </p:cNvPr>
          <p:cNvSpPr txBox="1"/>
          <p:nvPr userDrawn="1"/>
        </p:nvSpPr>
        <p:spPr>
          <a:xfrm>
            <a:off x="524725" y="6585601"/>
            <a:ext cx="800100" cy="153888"/>
          </a:xfrm>
          <a:prstGeom prst="rect">
            <a:avLst/>
          </a:prstGeom>
          <a:noFill/>
        </p:spPr>
        <p:txBody>
          <a:bodyPr wrap="square" lIns="0" tIns="0" rIns="0" bIns="0" rtlCol="0" anchor="ctr">
            <a:spAutoFit/>
          </a:bodyPr>
          <a:lstStyle/>
          <a:p>
            <a:r>
              <a:rPr lang="en-GB" sz="1000" dirty="0">
                <a:solidFill>
                  <a:schemeClr val="tx2"/>
                </a:solidFill>
              </a:rPr>
              <a:t>pkf-l.com</a:t>
            </a:r>
          </a:p>
        </p:txBody>
      </p:sp>
      <p:sp>
        <p:nvSpPr>
          <p:cNvPr id="9" name="Date Placeholder 3">
            <a:extLst>
              <a:ext uri="{FF2B5EF4-FFF2-40B4-BE49-F238E27FC236}">
                <a16:creationId xmlns:a16="http://schemas.microsoft.com/office/drawing/2014/main" id="{4E2A8364-9FFE-4865-93BA-7CB6804DBA9C}"/>
              </a:ext>
            </a:extLst>
          </p:cNvPr>
          <p:cNvSpPr>
            <a:spLocks noGrp="1"/>
          </p:cNvSpPr>
          <p:nvPr>
            <p:ph type="dt" sz="half" idx="2"/>
          </p:nvPr>
        </p:nvSpPr>
        <p:spPr>
          <a:xfrm>
            <a:off x="523357" y="227012"/>
            <a:ext cx="800100" cy="153888"/>
          </a:xfrm>
          <a:prstGeom prst="rect">
            <a:avLst/>
          </a:prstGeom>
        </p:spPr>
        <p:txBody>
          <a:bodyPr vert="horz" lIns="0" tIns="0" rIns="0" bIns="0" rtlCol="0" anchor="ctr"/>
          <a:lstStyle>
            <a:lvl1pPr algn="l">
              <a:defRPr sz="700">
                <a:solidFill>
                  <a:schemeClr val="tx2"/>
                </a:solidFill>
              </a:defRPr>
            </a:lvl1pPr>
          </a:lstStyle>
          <a:p>
            <a:r>
              <a:rPr lang="en-GB" dirty="0"/>
              <a:t>13 October 2023</a:t>
            </a:r>
          </a:p>
        </p:txBody>
      </p:sp>
      <p:sp>
        <p:nvSpPr>
          <p:cNvPr id="10" name="Footer Placeholder 4">
            <a:extLst>
              <a:ext uri="{FF2B5EF4-FFF2-40B4-BE49-F238E27FC236}">
                <a16:creationId xmlns:a16="http://schemas.microsoft.com/office/drawing/2014/main" id="{BC927865-EC6F-4387-9D27-E62CE409EFD0}"/>
              </a:ext>
            </a:extLst>
          </p:cNvPr>
          <p:cNvSpPr>
            <a:spLocks noGrp="1"/>
          </p:cNvSpPr>
          <p:nvPr>
            <p:ph type="ftr" sz="quarter" idx="3"/>
          </p:nvPr>
        </p:nvSpPr>
        <p:spPr>
          <a:xfrm>
            <a:off x="1324825" y="227012"/>
            <a:ext cx="2964119" cy="131038"/>
          </a:xfrm>
          <a:prstGeom prst="rect">
            <a:avLst/>
          </a:prstGeom>
        </p:spPr>
        <p:txBody>
          <a:bodyPr vert="horz" lIns="0" tIns="0" rIns="0" bIns="0" rtlCol="0" anchor="ctr"/>
          <a:lstStyle>
            <a:lvl1pPr algn="r">
              <a:defRPr sz="700">
                <a:solidFill>
                  <a:schemeClr val="tx2"/>
                </a:solidFill>
              </a:defRPr>
            </a:lvl1pPr>
          </a:lstStyle>
          <a:p>
            <a:r>
              <a:rPr lang="en-GB" dirty="0"/>
              <a:t>FCA Regulation &amp; Wind-Down Planning - Are You Prepared?</a:t>
            </a:r>
          </a:p>
        </p:txBody>
      </p:sp>
    </p:spTree>
    <p:extLst>
      <p:ext uri="{BB962C8B-B14F-4D97-AF65-F5344CB8AC3E}">
        <p14:creationId xmlns:p14="http://schemas.microsoft.com/office/powerpoint/2010/main" val="3813601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Header (image)">
    <p:bg>
      <p:bgPr>
        <a:solidFill>
          <a:srgbClr val="010A5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CDF64-2A1B-4B5C-8815-C338A1DF5171}"/>
              </a:ext>
            </a:extLst>
          </p:cNvPr>
          <p:cNvSpPr>
            <a:spLocks noGrp="1"/>
          </p:cNvSpPr>
          <p:nvPr>
            <p:ph type="title"/>
          </p:nvPr>
        </p:nvSpPr>
        <p:spPr>
          <a:xfrm>
            <a:off x="1981200" y="2363638"/>
            <a:ext cx="9091611" cy="1664471"/>
          </a:xfrm>
        </p:spPr>
        <p:txBody>
          <a:bodyPr anchor="t">
            <a:normAutofit/>
          </a:bodyPr>
          <a:lstStyle>
            <a:lvl1pPr>
              <a:defRPr sz="4400">
                <a:solidFill>
                  <a:schemeClr val="bg1"/>
                </a:solidFill>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913823A9-3ABC-452A-B035-7997EBB0934B}"/>
              </a:ext>
            </a:extLst>
          </p:cNvPr>
          <p:cNvSpPr>
            <a:spLocks noGrp="1"/>
          </p:cNvSpPr>
          <p:nvPr>
            <p:ph type="body" idx="1"/>
          </p:nvPr>
        </p:nvSpPr>
        <p:spPr>
          <a:xfrm>
            <a:off x="1981200" y="4028536"/>
            <a:ext cx="9091611" cy="1354348"/>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FDDD2881-4A98-413D-A194-4F1A385F0EE4}"/>
              </a:ext>
            </a:extLst>
          </p:cNvPr>
          <p:cNvSpPr>
            <a:spLocks noGrp="1"/>
          </p:cNvSpPr>
          <p:nvPr>
            <p:ph type="sldNum" sz="quarter" idx="12"/>
          </p:nvPr>
        </p:nvSpPr>
        <p:spPr/>
        <p:txBody>
          <a:bodyPr/>
          <a:lstStyle>
            <a:lvl1pPr>
              <a:defRPr>
                <a:solidFill>
                  <a:schemeClr val="bg1"/>
                </a:solidFill>
              </a:defRPr>
            </a:lvl1pPr>
          </a:lstStyle>
          <a:p>
            <a:fld id="{B361135E-0DC1-49DB-BE20-40FC2C2DAD15}" type="slidenum">
              <a:rPr lang="en-GB" smtClean="0"/>
              <a:pPr/>
              <a:t>‹#›</a:t>
            </a:fld>
            <a:endParaRPr lang="en-GB" dirty="0"/>
          </a:p>
        </p:txBody>
      </p:sp>
      <p:sp>
        <p:nvSpPr>
          <p:cNvPr id="15" name="TextBox 14">
            <a:extLst>
              <a:ext uri="{FF2B5EF4-FFF2-40B4-BE49-F238E27FC236}">
                <a16:creationId xmlns:a16="http://schemas.microsoft.com/office/drawing/2014/main" id="{8E8367F3-7F56-4BB9-B108-EE839DC865BD}"/>
              </a:ext>
            </a:extLst>
          </p:cNvPr>
          <p:cNvSpPr txBox="1"/>
          <p:nvPr userDrawn="1"/>
        </p:nvSpPr>
        <p:spPr>
          <a:xfrm>
            <a:off x="524725" y="6585601"/>
            <a:ext cx="800100" cy="153888"/>
          </a:xfrm>
          <a:prstGeom prst="rect">
            <a:avLst/>
          </a:prstGeom>
          <a:noFill/>
        </p:spPr>
        <p:txBody>
          <a:bodyPr wrap="square" lIns="0" tIns="0" rIns="0" bIns="0" rtlCol="0" anchor="ctr">
            <a:spAutoFit/>
          </a:bodyPr>
          <a:lstStyle/>
          <a:p>
            <a:r>
              <a:rPr lang="en-GB" sz="1000" dirty="0">
                <a:solidFill>
                  <a:schemeClr val="bg1"/>
                </a:solidFill>
              </a:rPr>
              <a:t>pkf-l.com</a:t>
            </a:r>
          </a:p>
        </p:txBody>
      </p:sp>
      <p:sp>
        <p:nvSpPr>
          <p:cNvPr id="12" name="Picture Placeholder 4">
            <a:extLst>
              <a:ext uri="{FF2B5EF4-FFF2-40B4-BE49-F238E27FC236}">
                <a16:creationId xmlns:a16="http://schemas.microsoft.com/office/drawing/2014/main" id="{C90715C2-DE46-47F2-A419-06B8E92FF7EB}"/>
              </a:ext>
            </a:extLst>
          </p:cNvPr>
          <p:cNvSpPr>
            <a:spLocks noGrp="1"/>
          </p:cNvSpPr>
          <p:nvPr>
            <p:ph type="pic" sz="quarter" idx="13"/>
          </p:nvPr>
        </p:nvSpPr>
        <p:spPr>
          <a:xfrm>
            <a:off x="1" y="0"/>
            <a:ext cx="12192000" cy="6858000"/>
          </a:xfrm>
        </p:spPr>
        <p:txBody>
          <a:bodyPr/>
          <a:lstStyle/>
          <a:p>
            <a:r>
              <a:rPr lang="en-US" dirty="0"/>
              <a:t>Click icon to add picture</a:t>
            </a:r>
            <a:endParaRPr lang="en-GB" dirty="0"/>
          </a:p>
        </p:txBody>
      </p:sp>
    </p:spTree>
    <p:extLst>
      <p:ext uri="{BB962C8B-B14F-4D97-AF65-F5344CB8AC3E}">
        <p14:creationId xmlns:p14="http://schemas.microsoft.com/office/powerpoint/2010/main" val="225269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Section Header 1">
    <p:bg>
      <p:bgPr>
        <a:solidFill>
          <a:srgbClr val="010A59"/>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74434E96-FE58-4D36-8EE9-9A27498C7CDA}"/>
              </a:ext>
            </a:extLst>
          </p:cNvPr>
          <p:cNvSpPr/>
          <p:nvPr userDrawn="1"/>
        </p:nvSpPr>
        <p:spPr>
          <a:xfrm>
            <a:off x="0" y="-1"/>
            <a:ext cx="12192000" cy="6857999"/>
          </a:xfrm>
          <a:custGeom>
            <a:avLst/>
            <a:gdLst>
              <a:gd name="connsiteX0" fmla="*/ 567371 w 12192000"/>
              <a:gd name="connsiteY0" fmla="*/ 2 h 6857999"/>
              <a:gd name="connsiteX1" fmla="*/ 567371 w 12192000"/>
              <a:gd name="connsiteY1" fmla="*/ 6460941 h 6857999"/>
              <a:gd name="connsiteX2" fmla="*/ 1102885 w 12192000"/>
              <a:gd name="connsiteY2" fmla="*/ 6460941 h 6857999"/>
              <a:gd name="connsiteX3" fmla="*/ 4887371 w 12192000"/>
              <a:gd name="connsiteY3" fmla="*/ 2107388 h 6857999"/>
              <a:gd name="connsiteX4" fmla="*/ 4887371 w 12192000"/>
              <a:gd name="connsiteY4" fmla="*/ 2 h 6857999"/>
              <a:gd name="connsiteX5" fmla="*/ 0 w 12192000"/>
              <a:gd name="connsiteY5" fmla="*/ 0 h 6857999"/>
              <a:gd name="connsiteX6" fmla="*/ 12192000 w 12192000"/>
              <a:gd name="connsiteY6" fmla="*/ 0 h 6857999"/>
              <a:gd name="connsiteX7" fmla="*/ 12192000 w 12192000"/>
              <a:gd name="connsiteY7" fmla="*/ 6857999 h 6857999"/>
              <a:gd name="connsiteX8" fmla="*/ 0 w 12192000"/>
              <a:gd name="connsiteY8"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7999">
                <a:moveTo>
                  <a:pt x="567371" y="2"/>
                </a:moveTo>
                <a:lnTo>
                  <a:pt x="567371" y="6460941"/>
                </a:lnTo>
                <a:lnTo>
                  <a:pt x="1102885" y="6460941"/>
                </a:lnTo>
                <a:lnTo>
                  <a:pt x="4887371" y="2107388"/>
                </a:lnTo>
                <a:lnTo>
                  <a:pt x="4887371" y="2"/>
                </a:lnTo>
                <a:close/>
                <a:moveTo>
                  <a:pt x="0" y="0"/>
                </a:moveTo>
                <a:lnTo>
                  <a:pt x="12192000" y="0"/>
                </a:lnTo>
                <a:lnTo>
                  <a:pt x="12192000" y="6857999"/>
                </a:lnTo>
                <a:lnTo>
                  <a:pt x="0" y="685799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 name="Title 1">
            <a:extLst>
              <a:ext uri="{FF2B5EF4-FFF2-40B4-BE49-F238E27FC236}">
                <a16:creationId xmlns:a16="http://schemas.microsoft.com/office/drawing/2014/main" id="{6E0CDF64-2A1B-4B5C-8815-C338A1DF5171}"/>
              </a:ext>
            </a:extLst>
          </p:cNvPr>
          <p:cNvSpPr>
            <a:spLocks noGrp="1"/>
          </p:cNvSpPr>
          <p:nvPr>
            <p:ph type="title"/>
          </p:nvPr>
        </p:nvSpPr>
        <p:spPr>
          <a:xfrm>
            <a:off x="1328468" y="2363638"/>
            <a:ext cx="9744343" cy="1664471"/>
          </a:xfrm>
        </p:spPr>
        <p:txBody>
          <a:bodyPr anchor="t">
            <a:normAutofit/>
          </a:bodyPr>
          <a:lstStyle>
            <a:lvl1pPr>
              <a:defRPr sz="4400">
                <a:solidFill>
                  <a:schemeClr val="bg1"/>
                </a:solidFill>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913823A9-3ABC-452A-B035-7997EBB0934B}"/>
              </a:ext>
            </a:extLst>
          </p:cNvPr>
          <p:cNvSpPr>
            <a:spLocks noGrp="1"/>
          </p:cNvSpPr>
          <p:nvPr>
            <p:ph type="body" idx="1"/>
          </p:nvPr>
        </p:nvSpPr>
        <p:spPr>
          <a:xfrm>
            <a:off x="1328468" y="4028536"/>
            <a:ext cx="9744343" cy="1354348"/>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FDDD2881-4A98-413D-A194-4F1A385F0EE4}"/>
              </a:ext>
            </a:extLst>
          </p:cNvPr>
          <p:cNvSpPr>
            <a:spLocks noGrp="1"/>
          </p:cNvSpPr>
          <p:nvPr>
            <p:ph type="sldNum" sz="quarter" idx="12"/>
          </p:nvPr>
        </p:nvSpPr>
        <p:spPr/>
        <p:txBody>
          <a:bodyPr/>
          <a:lstStyle>
            <a:lvl1pPr>
              <a:defRPr>
                <a:solidFill>
                  <a:schemeClr val="bg1"/>
                </a:solidFill>
              </a:defRPr>
            </a:lvl1pPr>
          </a:lstStyle>
          <a:p>
            <a:fld id="{B361135E-0DC1-49DB-BE20-40FC2C2DAD15}" type="slidenum">
              <a:rPr lang="en-GB" smtClean="0"/>
              <a:pPr/>
              <a:t>‹#›</a:t>
            </a:fld>
            <a:endParaRPr lang="en-GB" dirty="0"/>
          </a:p>
        </p:txBody>
      </p:sp>
      <p:pic>
        <p:nvPicPr>
          <p:cNvPr id="8" name="Graphic 7">
            <a:extLst>
              <a:ext uri="{FF2B5EF4-FFF2-40B4-BE49-F238E27FC236}">
                <a16:creationId xmlns:a16="http://schemas.microsoft.com/office/drawing/2014/main" id="{61EB3CA0-1CD9-488E-95EC-FFF69467F96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089481" y="634088"/>
            <a:ext cx="644400" cy="279421"/>
          </a:xfrm>
          <a:prstGeom prst="rect">
            <a:avLst/>
          </a:prstGeom>
        </p:spPr>
      </p:pic>
      <p:sp>
        <p:nvSpPr>
          <p:cNvPr id="15" name="TextBox 14">
            <a:extLst>
              <a:ext uri="{FF2B5EF4-FFF2-40B4-BE49-F238E27FC236}">
                <a16:creationId xmlns:a16="http://schemas.microsoft.com/office/drawing/2014/main" id="{8E8367F3-7F56-4BB9-B108-EE839DC865BD}"/>
              </a:ext>
            </a:extLst>
          </p:cNvPr>
          <p:cNvSpPr txBox="1"/>
          <p:nvPr userDrawn="1"/>
        </p:nvSpPr>
        <p:spPr>
          <a:xfrm>
            <a:off x="524725" y="6585601"/>
            <a:ext cx="800100" cy="153888"/>
          </a:xfrm>
          <a:prstGeom prst="rect">
            <a:avLst/>
          </a:prstGeom>
          <a:noFill/>
        </p:spPr>
        <p:txBody>
          <a:bodyPr wrap="square" lIns="0" tIns="0" rIns="0" bIns="0" rtlCol="0" anchor="ctr">
            <a:spAutoFit/>
          </a:bodyPr>
          <a:lstStyle/>
          <a:p>
            <a:r>
              <a:rPr lang="en-GB" sz="1000" dirty="0">
                <a:solidFill>
                  <a:schemeClr val="bg1"/>
                </a:solidFill>
              </a:rPr>
              <a:t>pkf-l.com</a:t>
            </a:r>
          </a:p>
        </p:txBody>
      </p:sp>
    </p:spTree>
    <p:extLst>
      <p:ext uri="{BB962C8B-B14F-4D97-AF65-F5344CB8AC3E}">
        <p14:creationId xmlns:p14="http://schemas.microsoft.com/office/powerpoint/2010/main" val="2921584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2">
    <p:bg>
      <p:bgPr>
        <a:solidFill>
          <a:srgbClr val="0080C7"/>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74434E96-FE58-4D36-8EE9-9A27498C7CDA}"/>
              </a:ext>
            </a:extLst>
          </p:cNvPr>
          <p:cNvSpPr/>
          <p:nvPr userDrawn="1"/>
        </p:nvSpPr>
        <p:spPr>
          <a:xfrm>
            <a:off x="0" y="-1"/>
            <a:ext cx="12192000" cy="6857999"/>
          </a:xfrm>
          <a:custGeom>
            <a:avLst/>
            <a:gdLst>
              <a:gd name="connsiteX0" fmla="*/ 567371 w 12192000"/>
              <a:gd name="connsiteY0" fmla="*/ 2 h 6857999"/>
              <a:gd name="connsiteX1" fmla="*/ 567371 w 12192000"/>
              <a:gd name="connsiteY1" fmla="*/ 6460941 h 6857999"/>
              <a:gd name="connsiteX2" fmla="*/ 1102885 w 12192000"/>
              <a:gd name="connsiteY2" fmla="*/ 6460941 h 6857999"/>
              <a:gd name="connsiteX3" fmla="*/ 4887371 w 12192000"/>
              <a:gd name="connsiteY3" fmla="*/ 2107388 h 6857999"/>
              <a:gd name="connsiteX4" fmla="*/ 4887371 w 12192000"/>
              <a:gd name="connsiteY4" fmla="*/ 2 h 6857999"/>
              <a:gd name="connsiteX5" fmla="*/ 0 w 12192000"/>
              <a:gd name="connsiteY5" fmla="*/ 0 h 6857999"/>
              <a:gd name="connsiteX6" fmla="*/ 12192000 w 12192000"/>
              <a:gd name="connsiteY6" fmla="*/ 0 h 6857999"/>
              <a:gd name="connsiteX7" fmla="*/ 12192000 w 12192000"/>
              <a:gd name="connsiteY7" fmla="*/ 6857999 h 6857999"/>
              <a:gd name="connsiteX8" fmla="*/ 0 w 12192000"/>
              <a:gd name="connsiteY8"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7999">
                <a:moveTo>
                  <a:pt x="567371" y="2"/>
                </a:moveTo>
                <a:lnTo>
                  <a:pt x="567371" y="6460941"/>
                </a:lnTo>
                <a:lnTo>
                  <a:pt x="1102885" y="6460941"/>
                </a:lnTo>
                <a:lnTo>
                  <a:pt x="4887371" y="2107388"/>
                </a:lnTo>
                <a:lnTo>
                  <a:pt x="4887371" y="2"/>
                </a:lnTo>
                <a:close/>
                <a:moveTo>
                  <a:pt x="0" y="0"/>
                </a:moveTo>
                <a:lnTo>
                  <a:pt x="12192000" y="0"/>
                </a:lnTo>
                <a:lnTo>
                  <a:pt x="12192000" y="6857999"/>
                </a:lnTo>
                <a:lnTo>
                  <a:pt x="0" y="685799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 name="Title 1">
            <a:extLst>
              <a:ext uri="{FF2B5EF4-FFF2-40B4-BE49-F238E27FC236}">
                <a16:creationId xmlns:a16="http://schemas.microsoft.com/office/drawing/2014/main" id="{6E0CDF64-2A1B-4B5C-8815-C338A1DF5171}"/>
              </a:ext>
            </a:extLst>
          </p:cNvPr>
          <p:cNvSpPr>
            <a:spLocks noGrp="1"/>
          </p:cNvSpPr>
          <p:nvPr>
            <p:ph type="title"/>
          </p:nvPr>
        </p:nvSpPr>
        <p:spPr>
          <a:xfrm>
            <a:off x="1328468" y="2363638"/>
            <a:ext cx="9744343" cy="1664471"/>
          </a:xfrm>
        </p:spPr>
        <p:txBody>
          <a:bodyPr anchor="t">
            <a:normAutofit/>
          </a:bodyPr>
          <a:lstStyle>
            <a:lvl1pPr>
              <a:defRPr sz="4400">
                <a:solidFill>
                  <a:schemeClr val="bg1"/>
                </a:solidFill>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913823A9-3ABC-452A-B035-7997EBB0934B}"/>
              </a:ext>
            </a:extLst>
          </p:cNvPr>
          <p:cNvSpPr>
            <a:spLocks noGrp="1"/>
          </p:cNvSpPr>
          <p:nvPr>
            <p:ph type="body" idx="1"/>
          </p:nvPr>
        </p:nvSpPr>
        <p:spPr>
          <a:xfrm>
            <a:off x="1328468" y="4028536"/>
            <a:ext cx="9744343" cy="1354348"/>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FDDD2881-4A98-413D-A194-4F1A385F0EE4}"/>
              </a:ext>
            </a:extLst>
          </p:cNvPr>
          <p:cNvSpPr>
            <a:spLocks noGrp="1"/>
          </p:cNvSpPr>
          <p:nvPr>
            <p:ph type="sldNum" sz="quarter" idx="12"/>
          </p:nvPr>
        </p:nvSpPr>
        <p:spPr/>
        <p:txBody>
          <a:bodyPr/>
          <a:lstStyle>
            <a:lvl1pPr>
              <a:defRPr>
                <a:solidFill>
                  <a:schemeClr val="bg1"/>
                </a:solidFill>
              </a:defRPr>
            </a:lvl1pPr>
          </a:lstStyle>
          <a:p>
            <a:fld id="{B361135E-0DC1-49DB-BE20-40FC2C2DAD15}" type="slidenum">
              <a:rPr lang="en-GB" smtClean="0"/>
              <a:pPr/>
              <a:t>‹#›</a:t>
            </a:fld>
            <a:endParaRPr lang="en-GB" dirty="0"/>
          </a:p>
        </p:txBody>
      </p:sp>
      <p:pic>
        <p:nvPicPr>
          <p:cNvPr id="8" name="Graphic 7">
            <a:extLst>
              <a:ext uri="{FF2B5EF4-FFF2-40B4-BE49-F238E27FC236}">
                <a16:creationId xmlns:a16="http://schemas.microsoft.com/office/drawing/2014/main" id="{61EB3CA0-1CD9-488E-95EC-FFF69467F96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089481" y="634088"/>
            <a:ext cx="644400" cy="279421"/>
          </a:xfrm>
          <a:prstGeom prst="rect">
            <a:avLst/>
          </a:prstGeom>
        </p:spPr>
      </p:pic>
      <p:sp>
        <p:nvSpPr>
          <p:cNvPr id="9" name="TextBox 8">
            <a:extLst>
              <a:ext uri="{FF2B5EF4-FFF2-40B4-BE49-F238E27FC236}">
                <a16:creationId xmlns:a16="http://schemas.microsoft.com/office/drawing/2014/main" id="{6C5BFA29-EBD5-4EED-A9F7-EF1E88F7A0B6}"/>
              </a:ext>
            </a:extLst>
          </p:cNvPr>
          <p:cNvSpPr txBox="1"/>
          <p:nvPr userDrawn="1"/>
        </p:nvSpPr>
        <p:spPr>
          <a:xfrm>
            <a:off x="524725" y="6585601"/>
            <a:ext cx="800100" cy="153888"/>
          </a:xfrm>
          <a:prstGeom prst="rect">
            <a:avLst/>
          </a:prstGeom>
          <a:noFill/>
        </p:spPr>
        <p:txBody>
          <a:bodyPr wrap="square" lIns="0" tIns="0" rIns="0" bIns="0" rtlCol="0" anchor="ctr">
            <a:spAutoFit/>
          </a:bodyPr>
          <a:lstStyle/>
          <a:p>
            <a:r>
              <a:rPr lang="en-GB" sz="1000" dirty="0">
                <a:solidFill>
                  <a:schemeClr val="bg1"/>
                </a:solidFill>
              </a:rPr>
              <a:t>pkf-l.com</a:t>
            </a:r>
          </a:p>
        </p:txBody>
      </p:sp>
    </p:spTree>
    <p:extLst>
      <p:ext uri="{BB962C8B-B14F-4D97-AF65-F5344CB8AC3E}">
        <p14:creationId xmlns:p14="http://schemas.microsoft.com/office/powerpoint/2010/main" val="2634235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3">
    <p:bg>
      <p:bgPr>
        <a:solidFill>
          <a:srgbClr val="E64E0C"/>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74434E96-FE58-4D36-8EE9-9A27498C7CDA}"/>
              </a:ext>
            </a:extLst>
          </p:cNvPr>
          <p:cNvSpPr/>
          <p:nvPr userDrawn="1"/>
        </p:nvSpPr>
        <p:spPr>
          <a:xfrm>
            <a:off x="0" y="-1"/>
            <a:ext cx="12192000" cy="6857999"/>
          </a:xfrm>
          <a:custGeom>
            <a:avLst/>
            <a:gdLst>
              <a:gd name="connsiteX0" fmla="*/ 567371 w 12192000"/>
              <a:gd name="connsiteY0" fmla="*/ 2 h 6857999"/>
              <a:gd name="connsiteX1" fmla="*/ 567371 w 12192000"/>
              <a:gd name="connsiteY1" fmla="*/ 6460941 h 6857999"/>
              <a:gd name="connsiteX2" fmla="*/ 1102885 w 12192000"/>
              <a:gd name="connsiteY2" fmla="*/ 6460941 h 6857999"/>
              <a:gd name="connsiteX3" fmla="*/ 4887371 w 12192000"/>
              <a:gd name="connsiteY3" fmla="*/ 2107388 h 6857999"/>
              <a:gd name="connsiteX4" fmla="*/ 4887371 w 12192000"/>
              <a:gd name="connsiteY4" fmla="*/ 2 h 6857999"/>
              <a:gd name="connsiteX5" fmla="*/ 0 w 12192000"/>
              <a:gd name="connsiteY5" fmla="*/ 0 h 6857999"/>
              <a:gd name="connsiteX6" fmla="*/ 12192000 w 12192000"/>
              <a:gd name="connsiteY6" fmla="*/ 0 h 6857999"/>
              <a:gd name="connsiteX7" fmla="*/ 12192000 w 12192000"/>
              <a:gd name="connsiteY7" fmla="*/ 6857999 h 6857999"/>
              <a:gd name="connsiteX8" fmla="*/ 0 w 12192000"/>
              <a:gd name="connsiteY8"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7999">
                <a:moveTo>
                  <a:pt x="567371" y="2"/>
                </a:moveTo>
                <a:lnTo>
                  <a:pt x="567371" y="6460941"/>
                </a:lnTo>
                <a:lnTo>
                  <a:pt x="1102885" y="6460941"/>
                </a:lnTo>
                <a:lnTo>
                  <a:pt x="4887371" y="2107388"/>
                </a:lnTo>
                <a:lnTo>
                  <a:pt x="4887371" y="2"/>
                </a:lnTo>
                <a:close/>
                <a:moveTo>
                  <a:pt x="0" y="0"/>
                </a:moveTo>
                <a:lnTo>
                  <a:pt x="12192000" y="0"/>
                </a:lnTo>
                <a:lnTo>
                  <a:pt x="12192000" y="6857999"/>
                </a:lnTo>
                <a:lnTo>
                  <a:pt x="0" y="6857999"/>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 name="Title 1">
            <a:extLst>
              <a:ext uri="{FF2B5EF4-FFF2-40B4-BE49-F238E27FC236}">
                <a16:creationId xmlns:a16="http://schemas.microsoft.com/office/drawing/2014/main" id="{6E0CDF64-2A1B-4B5C-8815-C338A1DF5171}"/>
              </a:ext>
            </a:extLst>
          </p:cNvPr>
          <p:cNvSpPr>
            <a:spLocks noGrp="1"/>
          </p:cNvSpPr>
          <p:nvPr>
            <p:ph type="title"/>
          </p:nvPr>
        </p:nvSpPr>
        <p:spPr>
          <a:xfrm>
            <a:off x="1328468" y="2363638"/>
            <a:ext cx="9744343" cy="1664471"/>
          </a:xfrm>
        </p:spPr>
        <p:txBody>
          <a:bodyPr anchor="t">
            <a:normAutofit/>
          </a:bodyPr>
          <a:lstStyle>
            <a:lvl1pPr>
              <a:defRPr sz="4400">
                <a:solidFill>
                  <a:schemeClr val="bg1"/>
                </a:solidFill>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913823A9-3ABC-452A-B035-7997EBB0934B}"/>
              </a:ext>
            </a:extLst>
          </p:cNvPr>
          <p:cNvSpPr>
            <a:spLocks noGrp="1"/>
          </p:cNvSpPr>
          <p:nvPr>
            <p:ph type="body" idx="1"/>
          </p:nvPr>
        </p:nvSpPr>
        <p:spPr>
          <a:xfrm>
            <a:off x="1328468" y="4028536"/>
            <a:ext cx="9744343" cy="1354348"/>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FDDD2881-4A98-413D-A194-4F1A385F0EE4}"/>
              </a:ext>
            </a:extLst>
          </p:cNvPr>
          <p:cNvSpPr>
            <a:spLocks noGrp="1"/>
          </p:cNvSpPr>
          <p:nvPr>
            <p:ph type="sldNum" sz="quarter" idx="12"/>
          </p:nvPr>
        </p:nvSpPr>
        <p:spPr/>
        <p:txBody>
          <a:bodyPr/>
          <a:lstStyle>
            <a:lvl1pPr>
              <a:defRPr>
                <a:solidFill>
                  <a:schemeClr val="bg1"/>
                </a:solidFill>
              </a:defRPr>
            </a:lvl1pPr>
          </a:lstStyle>
          <a:p>
            <a:fld id="{B361135E-0DC1-49DB-BE20-40FC2C2DAD15}" type="slidenum">
              <a:rPr lang="en-GB" smtClean="0"/>
              <a:pPr/>
              <a:t>‹#›</a:t>
            </a:fld>
            <a:endParaRPr lang="en-GB" dirty="0"/>
          </a:p>
        </p:txBody>
      </p:sp>
      <p:pic>
        <p:nvPicPr>
          <p:cNvPr id="8" name="Graphic 7">
            <a:extLst>
              <a:ext uri="{FF2B5EF4-FFF2-40B4-BE49-F238E27FC236}">
                <a16:creationId xmlns:a16="http://schemas.microsoft.com/office/drawing/2014/main" id="{61EB3CA0-1CD9-488E-95EC-FFF69467F96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089481" y="634088"/>
            <a:ext cx="644400" cy="279421"/>
          </a:xfrm>
          <a:prstGeom prst="rect">
            <a:avLst/>
          </a:prstGeom>
        </p:spPr>
      </p:pic>
      <p:sp>
        <p:nvSpPr>
          <p:cNvPr id="9" name="TextBox 8">
            <a:extLst>
              <a:ext uri="{FF2B5EF4-FFF2-40B4-BE49-F238E27FC236}">
                <a16:creationId xmlns:a16="http://schemas.microsoft.com/office/drawing/2014/main" id="{4C346DC9-7BFE-409E-A546-3F5D875533E5}"/>
              </a:ext>
            </a:extLst>
          </p:cNvPr>
          <p:cNvSpPr txBox="1"/>
          <p:nvPr userDrawn="1"/>
        </p:nvSpPr>
        <p:spPr>
          <a:xfrm>
            <a:off x="524725" y="6585601"/>
            <a:ext cx="800100" cy="153888"/>
          </a:xfrm>
          <a:prstGeom prst="rect">
            <a:avLst/>
          </a:prstGeom>
          <a:noFill/>
        </p:spPr>
        <p:txBody>
          <a:bodyPr wrap="square" lIns="0" tIns="0" rIns="0" bIns="0" rtlCol="0" anchor="ctr">
            <a:spAutoFit/>
          </a:bodyPr>
          <a:lstStyle/>
          <a:p>
            <a:r>
              <a:rPr lang="en-GB" sz="1000" dirty="0">
                <a:solidFill>
                  <a:schemeClr val="bg1"/>
                </a:solidFill>
              </a:rPr>
              <a:t>pkf-l.com</a:t>
            </a:r>
          </a:p>
        </p:txBody>
      </p:sp>
    </p:spTree>
    <p:extLst>
      <p:ext uri="{BB962C8B-B14F-4D97-AF65-F5344CB8AC3E}">
        <p14:creationId xmlns:p14="http://schemas.microsoft.com/office/powerpoint/2010/main" val="1463551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4">
    <p:bg>
      <p:bgPr>
        <a:solidFill>
          <a:srgbClr val="E88C03"/>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74434E96-FE58-4D36-8EE9-9A27498C7CDA}"/>
              </a:ext>
            </a:extLst>
          </p:cNvPr>
          <p:cNvSpPr/>
          <p:nvPr userDrawn="1"/>
        </p:nvSpPr>
        <p:spPr>
          <a:xfrm>
            <a:off x="0" y="-1"/>
            <a:ext cx="12192000" cy="6857999"/>
          </a:xfrm>
          <a:custGeom>
            <a:avLst/>
            <a:gdLst>
              <a:gd name="connsiteX0" fmla="*/ 567371 w 12192000"/>
              <a:gd name="connsiteY0" fmla="*/ 2 h 6857999"/>
              <a:gd name="connsiteX1" fmla="*/ 567371 w 12192000"/>
              <a:gd name="connsiteY1" fmla="*/ 6460941 h 6857999"/>
              <a:gd name="connsiteX2" fmla="*/ 1102885 w 12192000"/>
              <a:gd name="connsiteY2" fmla="*/ 6460941 h 6857999"/>
              <a:gd name="connsiteX3" fmla="*/ 4887371 w 12192000"/>
              <a:gd name="connsiteY3" fmla="*/ 2107388 h 6857999"/>
              <a:gd name="connsiteX4" fmla="*/ 4887371 w 12192000"/>
              <a:gd name="connsiteY4" fmla="*/ 2 h 6857999"/>
              <a:gd name="connsiteX5" fmla="*/ 0 w 12192000"/>
              <a:gd name="connsiteY5" fmla="*/ 0 h 6857999"/>
              <a:gd name="connsiteX6" fmla="*/ 12192000 w 12192000"/>
              <a:gd name="connsiteY6" fmla="*/ 0 h 6857999"/>
              <a:gd name="connsiteX7" fmla="*/ 12192000 w 12192000"/>
              <a:gd name="connsiteY7" fmla="*/ 6857999 h 6857999"/>
              <a:gd name="connsiteX8" fmla="*/ 0 w 12192000"/>
              <a:gd name="connsiteY8"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7999">
                <a:moveTo>
                  <a:pt x="567371" y="2"/>
                </a:moveTo>
                <a:lnTo>
                  <a:pt x="567371" y="6460941"/>
                </a:lnTo>
                <a:lnTo>
                  <a:pt x="1102885" y="6460941"/>
                </a:lnTo>
                <a:lnTo>
                  <a:pt x="4887371" y="2107388"/>
                </a:lnTo>
                <a:lnTo>
                  <a:pt x="4887371" y="2"/>
                </a:lnTo>
                <a:close/>
                <a:moveTo>
                  <a:pt x="0" y="0"/>
                </a:moveTo>
                <a:lnTo>
                  <a:pt x="12192000" y="0"/>
                </a:lnTo>
                <a:lnTo>
                  <a:pt x="12192000" y="6857999"/>
                </a:lnTo>
                <a:lnTo>
                  <a:pt x="0" y="6857999"/>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 name="Title 1">
            <a:extLst>
              <a:ext uri="{FF2B5EF4-FFF2-40B4-BE49-F238E27FC236}">
                <a16:creationId xmlns:a16="http://schemas.microsoft.com/office/drawing/2014/main" id="{6E0CDF64-2A1B-4B5C-8815-C338A1DF5171}"/>
              </a:ext>
            </a:extLst>
          </p:cNvPr>
          <p:cNvSpPr>
            <a:spLocks noGrp="1"/>
          </p:cNvSpPr>
          <p:nvPr>
            <p:ph type="title"/>
          </p:nvPr>
        </p:nvSpPr>
        <p:spPr>
          <a:xfrm>
            <a:off x="1328468" y="2363638"/>
            <a:ext cx="9744343" cy="1664471"/>
          </a:xfrm>
        </p:spPr>
        <p:txBody>
          <a:bodyPr anchor="t">
            <a:normAutofit/>
          </a:bodyPr>
          <a:lstStyle>
            <a:lvl1pPr>
              <a:defRPr sz="4400">
                <a:solidFill>
                  <a:schemeClr val="bg1"/>
                </a:solidFill>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913823A9-3ABC-452A-B035-7997EBB0934B}"/>
              </a:ext>
            </a:extLst>
          </p:cNvPr>
          <p:cNvSpPr>
            <a:spLocks noGrp="1"/>
          </p:cNvSpPr>
          <p:nvPr>
            <p:ph type="body" idx="1"/>
          </p:nvPr>
        </p:nvSpPr>
        <p:spPr>
          <a:xfrm>
            <a:off x="1328468" y="4028536"/>
            <a:ext cx="9744343" cy="1354348"/>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FDDD2881-4A98-413D-A194-4F1A385F0EE4}"/>
              </a:ext>
            </a:extLst>
          </p:cNvPr>
          <p:cNvSpPr>
            <a:spLocks noGrp="1"/>
          </p:cNvSpPr>
          <p:nvPr>
            <p:ph type="sldNum" sz="quarter" idx="12"/>
          </p:nvPr>
        </p:nvSpPr>
        <p:spPr/>
        <p:txBody>
          <a:bodyPr/>
          <a:lstStyle>
            <a:lvl1pPr>
              <a:defRPr>
                <a:solidFill>
                  <a:schemeClr val="bg1"/>
                </a:solidFill>
              </a:defRPr>
            </a:lvl1pPr>
          </a:lstStyle>
          <a:p>
            <a:fld id="{B361135E-0DC1-49DB-BE20-40FC2C2DAD15}" type="slidenum">
              <a:rPr lang="en-GB" smtClean="0"/>
              <a:pPr/>
              <a:t>‹#›</a:t>
            </a:fld>
            <a:endParaRPr lang="en-GB" dirty="0"/>
          </a:p>
        </p:txBody>
      </p:sp>
      <p:pic>
        <p:nvPicPr>
          <p:cNvPr id="8" name="Graphic 7">
            <a:extLst>
              <a:ext uri="{FF2B5EF4-FFF2-40B4-BE49-F238E27FC236}">
                <a16:creationId xmlns:a16="http://schemas.microsoft.com/office/drawing/2014/main" id="{61EB3CA0-1CD9-488E-95EC-FFF69467F96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089481" y="634088"/>
            <a:ext cx="644400" cy="279421"/>
          </a:xfrm>
          <a:prstGeom prst="rect">
            <a:avLst/>
          </a:prstGeom>
        </p:spPr>
      </p:pic>
      <p:sp>
        <p:nvSpPr>
          <p:cNvPr id="9" name="TextBox 8">
            <a:extLst>
              <a:ext uri="{FF2B5EF4-FFF2-40B4-BE49-F238E27FC236}">
                <a16:creationId xmlns:a16="http://schemas.microsoft.com/office/drawing/2014/main" id="{774F3449-43B1-4150-A415-1408567198F4}"/>
              </a:ext>
            </a:extLst>
          </p:cNvPr>
          <p:cNvSpPr txBox="1"/>
          <p:nvPr userDrawn="1"/>
        </p:nvSpPr>
        <p:spPr>
          <a:xfrm>
            <a:off x="524725" y="6585601"/>
            <a:ext cx="800100" cy="153888"/>
          </a:xfrm>
          <a:prstGeom prst="rect">
            <a:avLst/>
          </a:prstGeom>
          <a:noFill/>
        </p:spPr>
        <p:txBody>
          <a:bodyPr wrap="square" lIns="0" tIns="0" rIns="0" bIns="0" rtlCol="0" anchor="ctr">
            <a:spAutoFit/>
          </a:bodyPr>
          <a:lstStyle/>
          <a:p>
            <a:r>
              <a:rPr lang="en-GB" sz="1000" dirty="0">
                <a:solidFill>
                  <a:schemeClr val="bg1"/>
                </a:solidFill>
              </a:rPr>
              <a:t>pkf-l.com</a:t>
            </a:r>
          </a:p>
        </p:txBody>
      </p:sp>
    </p:spTree>
    <p:extLst>
      <p:ext uri="{BB962C8B-B14F-4D97-AF65-F5344CB8AC3E}">
        <p14:creationId xmlns:p14="http://schemas.microsoft.com/office/powerpoint/2010/main" val="1312578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Section Header 5">
    <p:bg>
      <p:bgPr>
        <a:solidFill>
          <a:srgbClr val="388E05"/>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74434E96-FE58-4D36-8EE9-9A27498C7CDA}"/>
              </a:ext>
            </a:extLst>
          </p:cNvPr>
          <p:cNvSpPr/>
          <p:nvPr userDrawn="1"/>
        </p:nvSpPr>
        <p:spPr>
          <a:xfrm>
            <a:off x="0" y="-1"/>
            <a:ext cx="12192000" cy="6857999"/>
          </a:xfrm>
          <a:custGeom>
            <a:avLst/>
            <a:gdLst>
              <a:gd name="connsiteX0" fmla="*/ 567371 w 12192000"/>
              <a:gd name="connsiteY0" fmla="*/ 2 h 6857999"/>
              <a:gd name="connsiteX1" fmla="*/ 567371 w 12192000"/>
              <a:gd name="connsiteY1" fmla="*/ 6460941 h 6857999"/>
              <a:gd name="connsiteX2" fmla="*/ 1102885 w 12192000"/>
              <a:gd name="connsiteY2" fmla="*/ 6460941 h 6857999"/>
              <a:gd name="connsiteX3" fmla="*/ 4887371 w 12192000"/>
              <a:gd name="connsiteY3" fmla="*/ 2107388 h 6857999"/>
              <a:gd name="connsiteX4" fmla="*/ 4887371 w 12192000"/>
              <a:gd name="connsiteY4" fmla="*/ 2 h 6857999"/>
              <a:gd name="connsiteX5" fmla="*/ 0 w 12192000"/>
              <a:gd name="connsiteY5" fmla="*/ 0 h 6857999"/>
              <a:gd name="connsiteX6" fmla="*/ 12192000 w 12192000"/>
              <a:gd name="connsiteY6" fmla="*/ 0 h 6857999"/>
              <a:gd name="connsiteX7" fmla="*/ 12192000 w 12192000"/>
              <a:gd name="connsiteY7" fmla="*/ 6857999 h 6857999"/>
              <a:gd name="connsiteX8" fmla="*/ 0 w 12192000"/>
              <a:gd name="connsiteY8"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7999">
                <a:moveTo>
                  <a:pt x="567371" y="2"/>
                </a:moveTo>
                <a:lnTo>
                  <a:pt x="567371" y="6460941"/>
                </a:lnTo>
                <a:lnTo>
                  <a:pt x="1102885" y="6460941"/>
                </a:lnTo>
                <a:lnTo>
                  <a:pt x="4887371" y="2107388"/>
                </a:lnTo>
                <a:lnTo>
                  <a:pt x="4887371" y="2"/>
                </a:lnTo>
                <a:close/>
                <a:moveTo>
                  <a:pt x="0" y="0"/>
                </a:moveTo>
                <a:lnTo>
                  <a:pt x="12192000" y="0"/>
                </a:lnTo>
                <a:lnTo>
                  <a:pt x="12192000" y="6857999"/>
                </a:lnTo>
                <a:lnTo>
                  <a:pt x="0" y="6857999"/>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 name="Title 1">
            <a:extLst>
              <a:ext uri="{FF2B5EF4-FFF2-40B4-BE49-F238E27FC236}">
                <a16:creationId xmlns:a16="http://schemas.microsoft.com/office/drawing/2014/main" id="{6E0CDF64-2A1B-4B5C-8815-C338A1DF5171}"/>
              </a:ext>
            </a:extLst>
          </p:cNvPr>
          <p:cNvSpPr>
            <a:spLocks noGrp="1"/>
          </p:cNvSpPr>
          <p:nvPr>
            <p:ph type="title"/>
          </p:nvPr>
        </p:nvSpPr>
        <p:spPr>
          <a:xfrm>
            <a:off x="1328468" y="2363638"/>
            <a:ext cx="9744343" cy="1664471"/>
          </a:xfrm>
        </p:spPr>
        <p:txBody>
          <a:bodyPr anchor="t">
            <a:normAutofit/>
          </a:bodyPr>
          <a:lstStyle>
            <a:lvl1pPr>
              <a:defRPr sz="4400">
                <a:solidFill>
                  <a:schemeClr val="bg1"/>
                </a:solidFill>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913823A9-3ABC-452A-B035-7997EBB0934B}"/>
              </a:ext>
            </a:extLst>
          </p:cNvPr>
          <p:cNvSpPr>
            <a:spLocks noGrp="1"/>
          </p:cNvSpPr>
          <p:nvPr>
            <p:ph type="body" idx="1"/>
          </p:nvPr>
        </p:nvSpPr>
        <p:spPr>
          <a:xfrm>
            <a:off x="1328468" y="4028536"/>
            <a:ext cx="9744343" cy="1354348"/>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FDDD2881-4A98-413D-A194-4F1A385F0EE4}"/>
              </a:ext>
            </a:extLst>
          </p:cNvPr>
          <p:cNvSpPr>
            <a:spLocks noGrp="1"/>
          </p:cNvSpPr>
          <p:nvPr>
            <p:ph type="sldNum" sz="quarter" idx="12"/>
          </p:nvPr>
        </p:nvSpPr>
        <p:spPr/>
        <p:txBody>
          <a:bodyPr/>
          <a:lstStyle>
            <a:lvl1pPr>
              <a:defRPr>
                <a:solidFill>
                  <a:schemeClr val="bg1"/>
                </a:solidFill>
              </a:defRPr>
            </a:lvl1pPr>
          </a:lstStyle>
          <a:p>
            <a:fld id="{B361135E-0DC1-49DB-BE20-40FC2C2DAD15}" type="slidenum">
              <a:rPr lang="en-GB" smtClean="0"/>
              <a:pPr/>
              <a:t>‹#›</a:t>
            </a:fld>
            <a:endParaRPr lang="en-GB" dirty="0"/>
          </a:p>
        </p:txBody>
      </p:sp>
      <p:pic>
        <p:nvPicPr>
          <p:cNvPr id="8" name="Graphic 7">
            <a:extLst>
              <a:ext uri="{FF2B5EF4-FFF2-40B4-BE49-F238E27FC236}">
                <a16:creationId xmlns:a16="http://schemas.microsoft.com/office/drawing/2014/main" id="{61EB3CA0-1CD9-488E-95EC-FFF69467F96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089481" y="634088"/>
            <a:ext cx="644400" cy="279421"/>
          </a:xfrm>
          <a:prstGeom prst="rect">
            <a:avLst/>
          </a:prstGeom>
        </p:spPr>
      </p:pic>
      <p:sp>
        <p:nvSpPr>
          <p:cNvPr id="9" name="TextBox 8">
            <a:extLst>
              <a:ext uri="{FF2B5EF4-FFF2-40B4-BE49-F238E27FC236}">
                <a16:creationId xmlns:a16="http://schemas.microsoft.com/office/drawing/2014/main" id="{960CBA4E-E210-4FBE-BB5D-9135813508B7}"/>
              </a:ext>
            </a:extLst>
          </p:cNvPr>
          <p:cNvSpPr txBox="1"/>
          <p:nvPr userDrawn="1"/>
        </p:nvSpPr>
        <p:spPr>
          <a:xfrm>
            <a:off x="524725" y="6585601"/>
            <a:ext cx="800100" cy="153888"/>
          </a:xfrm>
          <a:prstGeom prst="rect">
            <a:avLst/>
          </a:prstGeom>
          <a:noFill/>
        </p:spPr>
        <p:txBody>
          <a:bodyPr wrap="square" lIns="0" tIns="0" rIns="0" bIns="0" rtlCol="0" anchor="ctr">
            <a:spAutoFit/>
          </a:bodyPr>
          <a:lstStyle/>
          <a:p>
            <a:r>
              <a:rPr lang="en-GB" sz="1000" dirty="0">
                <a:solidFill>
                  <a:schemeClr val="bg1"/>
                </a:solidFill>
              </a:rPr>
              <a:t>pkf-l.com</a:t>
            </a:r>
          </a:p>
        </p:txBody>
      </p:sp>
    </p:spTree>
    <p:extLst>
      <p:ext uri="{BB962C8B-B14F-4D97-AF65-F5344CB8AC3E}">
        <p14:creationId xmlns:p14="http://schemas.microsoft.com/office/powerpoint/2010/main" val="2615523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secHead" preserve="1">
  <p:cSld name="Section Header 6">
    <p:bg>
      <p:bgPr>
        <a:solidFill>
          <a:srgbClr val="3F0B4B"/>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74434E96-FE58-4D36-8EE9-9A27498C7CDA}"/>
              </a:ext>
            </a:extLst>
          </p:cNvPr>
          <p:cNvSpPr/>
          <p:nvPr userDrawn="1"/>
        </p:nvSpPr>
        <p:spPr>
          <a:xfrm>
            <a:off x="0" y="-1"/>
            <a:ext cx="12192000" cy="6857999"/>
          </a:xfrm>
          <a:custGeom>
            <a:avLst/>
            <a:gdLst>
              <a:gd name="connsiteX0" fmla="*/ 567371 w 12192000"/>
              <a:gd name="connsiteY0" fmla="*/ 2 h 6857999"/>
              <a:gd name="connsiteX1" fmla="*/ 567371 w 12192000"/>
              <a:gd name="connsiteY1" fmla="*/ 6460941 h 6857999"/>
              <a:gd name="connsiteX2" fmla="*/ 1102885 w 12192000"/>
              <a:gd name="connsiteY2" fmla="*/ 6460941 h 6857999"/>
              <a:gd name="connsiteX3" fmla="*/ 4887371 w 12192000"/>
              <a:gd name="connsiteY3" fmla="*/ 2107388 h 6857999"/>
              <a:gd name="connsiteX4" fmla="*/ 4887371 w 12192000"/>
              <a:gd name="connsiteY4" fmla="*/ 2 h 6857999"/>
              <a:gd name="connsiteX5" fmla="*/ 0 w 12192000"/>
              <a:gd name="connsiteY5" fmla="*/ 0 h 6857999"/>
              <a:gd name="connsiteX6" fmla="*/ 12192000 w 12192000"/>
              <a:gd name="connsiteY6" fmla="*/ 0 h 6857999"/>
              <a:gd name="connsiteX7" fmla="*/ 12192000 w 12192000"/>
              <a:gd name="connsiteY7" fmla="*/ 6857999 h 6857999"/>
              <a:gd name="connsiteX8" fmla="*/ 0 w 12192000"/>
              <a:gd name="connsiteY8"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7999">
                <a:moveTo>
                  <a:pt x="567371" y="2"/>
                </a:moveTo>
                <a:lnTo>
                  <a:pt x="567371" y="6460941"/>
                </a:lnTo>
                <a:lnTo>
                  <a:pt x="1102885" y="6460941"/>
                </a:lnTo>
                <a:lnTo>
                  <a:pt x="4887371" y="2107388"/>
                </a:lnTo>
                <a:lnTo>
                  <a:pt x="4887371" y="2"/>
                </a:lnTo>
                <a:close/>
                <a:moveTo>
                  <a:pt x="0" y="0"/>
                </a:moveTo>
                <a:lnTo>
                  <a:pt x="12192000" y="0"/>
                </a:lnTo>
                <a:lnTo>
                  <a:pt x="12192000" y="6857999"/>
                </a:lnTo>
                <a:lnTo>
                  <a:pt x="0" y="6857999"/>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 name="Title 1">
            <a:extLst>
              <a:ext uri="{FF2B5EF4-FFF2-40B4-BE49-F238E27FC236}">
                <a16:creationId xmlns:a16="http://schemas.microsoft.com/office/drawing/2014/main" id="{6E0CDF64-2A1B-4B5C-8815-C338A1DF5171}"/>
              </a:ext>
            </a:extLst>
          </p:cNvPr>
          <p:cNvSpPr>
            <a:spLocks noGrp="1"/>
          </p:cNvSpPr>
          <p:nvPr>
            <p:ph type="title"/>
          </p:nvPr>
        </p:nvSpPr>
        <p:spPr>
          <a:xfrm>
            <a:off x="1328468" y="2363638"/>
            <a:ext cx="9744343" cy="1664471"/>
          </a:xfrm>
        </p:spPr>
        <p:txBody>
          <a:bodyPr anchor="t">
            <a:normAutofit/>
          </a:bodyPr>
          <a:lstStyle>
            <a:lvl1pPr>
              <a:defRPr sz="4400">
                <a:solidFill>
                  <a:schemeClr val="bg1"/>
                </a:solidFill>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913823A9-3ABC-452A-B035-7997EBB0934B}"/>
              </a:ext>
            </a:extLst>
          </p:cNvPr>
          <p:cNvSpPr>
            <a:spLocks noGrp="1"/>
          </p:cNvSpPr>
          <p:nvPr>
            <p:ph type="body" idx="1"/>
          </p:nvPr>
        </p:nvSpPr>
        <p:spPr>
          <a:xfrm>
            <a:off x="1328468" y="4028536"/>
            <a:ext cx="9744343" cy="1354348"/>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FDDD2881-4A98-413D-A194-4F1A385F0EE4}"/>
              </a:ext>
            </a:extLst>
          </p:cNvPr>
          <p:cNvSpPr>
            <a:spLocks noGrp="1"/>
          </p:cNvSpPr>
          <p:nvPr>
            <p:ph type="sldNum" sz="quarter" idx="12"/>
          </p:nvPr>
        </p:nvSpPr>
        <p:spPr/>
        <p:txBody>
          <a:bodyPr/>
          <a:lstStyle>
            <a:lvl1pPr>
              <a:defRPr>
                <a:solidFill>
                  <a:schemeClr val="bg1"/>
                </a:solidFill>
              </a:defRPr>
            </a:lvl1pPr>
          </a:lstStyle>
          <a:p>
            <a:fld id="{B361135E-0DC1-49DB-BE20-40FC2C2DAD15}" type="slidenum">
              <a:rPr lang="en-GB" smtClean="0"/>
              <a:pPr/>
              <a:t>‹#›</a:t>
            </a:fld>
            <a:endParaRPr lang="en-GB" dirty="0"/>
          </a:p>
        </p:txBody>
      </p:sp>
      <p:pic>
        <p:nvPicPr>
          <p:cNvPr id="8" name="Graphic 7">
            <a:extLst>
              <a:ext uri="{FF2B5EF4-FFF2-40B4-BE49-F238E27FC236}">
                <a16:creationId xmlns:a16="http://schemas.microsoft.com/office/drawing/2014/main" id="{61EB3CA0-1CD9-488E-95EC-FFF69467F96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089481" y="634088"/>
            <a:ext cx="644400" cy="279421"/>
          </a:xfrm>
          <a:prstGeom prst="rect">
            <a:avLst/>
          </a:prstGeom>
        </p:spPr>
      </p:pic>
      <p:sp>
        <p:nvSpPr>
          <p:cNvPr id="9" name="TextBox 8">
            <a:extLst>
              <a:ext uri="{FF2B5EF4-FFF2-40B4-BE49-F238E27FC236}">
                <a16:creationId xmlns:a16="http://schemas.microsoft.com/office/drawing/2014/main" id="{7A898143-F10C-45CC-813D-73E0AA7AF352}"/>
              </a:ext>
            </a:extLst>
          </p:cNvPr>
          <p:cNvSpPr txBox="1"/>
          <p:nvPr userDrawn="1"/>
        </p:nvSpPr>
        <p:spPr>
          <a:xfrm>
            <a:off x="524725" y="6585601"/>
            <a:ext cx="800100" cy="153888"/>
          </a:xfrm>
          <a:prstGeom prst="rect">
            <a:avLst/>
          </a:prstGeom>
          <a:noFill/>
        </p:spPr>
        <p:txBody>
          <a:bodyPr wrap="square" lIns="0" tIns="0" rIns="0" bIns="0" rtlCol="0" anchor="ctr">
            <a:spAutoFit/>
          </a:bodyPr>
          <a:lstStyle/>
          <a:p>
            <a:r>
              <a:rPr lang="en-GB" sz="1000" dirty="0">
                <a:solidFill>
                  <a:schemeClr val="bg1"/>
                </a:solidFill>
              </a:rPr>
              <a:t>pkf-l.com</a:t>
            </a:r>
          </a:p>
        </p:txBody>
      </p:sp>
    </p:spTree>
    <p:extLst>
      <p:ext uri="{BB962C8B-B14F-4D97-AF65-F5344CB8AC3E}">
        <p14:creationId xmlns:p14="http://schemas.microsoft.com/office/powerpoint/2010/main" val="2888270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v3">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5F9CA-21FD-4B60-B81C-0BA9687ED782}"/>
              </a:ext>
            </a:extLst>
          </p:cNvPr>
          <p:cNvSpPr>
            <a:spLocks noGrp="1"/>
          </p:cNvSpPr>
          <p:nvPr>
            <p:ph type="ctrTitle"/>
          </p:nvPr>
        </p:nvSpPr>
        <p:spPr>
          <a:xfrm>
            <a:off x="898937" y="987233"/>
            <a:ext cx="3907185" cy="1384409"/>
          </a:xfrm>
        </p:spPr>
        <p:txBody>
          <a:bodyPr anchor="t"/>
          <a:lstStyle>
            <a:lvl1pPr algn="l">
              <a:defRPr sz="3000">
                <a:solidFill>
                  <a:schemeClr val="accent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C8038830-A2A3-49ED-9AA2-87D04F922721}"/>
              </a:ext>
            </a:extLst>
          </p:cNvPr>
          <p:cNvSpPr>
            <a:spLocks noGrp="1"/>
          </p:cNvSpPr>
          <p:nvPr>
            <p:ph type="subTitle" idx="1"/>
          </p:nvPr>
        </p:nvSpPr>
        <p:spPr>
          <a:xfrm>
            <a:off x="898937" y="2371642"/>
            <a:ext cx="3907185" cy="1472096"/>
          </a:xfrm>
        </p:spPr>
        <p:txBody>
          <a:bodyPr>
            <a:normAutofit/>
          </a:bodyPr>
          <a:lstStyle>
            <a:lvl1pPr marL="0" indent="0" algn="l">
              <a:buNone/>
              <a:defRPr sz="1700" b="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16" name="Text Placeholder 15">
            <a:extLst>
              <a:ext uri="{FF2B5EF4-FFF2-40B4-BE49-F238E27FC236}">
                <a16:creationId xmlns:a16="http://schemas.microsoft.com/office/drawing/2014/main" id="{5B3166C5-4C4F-40AB-8BBA-C43E4AB0489F}"/>
              </a:ext>
            </a:extLst>
          </p:cNvPr>
          <p:cNvSpPr>
            <a:spLocks noGrp="1"/>
          </p:cNvSpPr>
          <p:nvPr>
            <p:ph type="body" sz="quarter" idx="10"/>
          </p:nvPr>
        </p:nvSpPr>
        <p:spPr>
          <a:xfrm>
            <a:off x="898937" y="736599"/>
            <a:ext cx="3907184" cy="220029"/>
          </a:xfrm>
        </p:spPr>
        <p:txBody>
          <a:bodyPr anchor="ctr">
            <a:normAutofit/>
          </a:bodyPr>
          <a:lstStyle>
            <a:lvl1pPr>
              <a:buNone/>
              <a:defRPr sz="1000" b="0">
                <a:solidFill>
                  <a:schemeClr val="accent1"/>
                </a:solidFill>
              </a:defRPr>
            </a:lvl1pPr>
            <a:lvl2pPr>
              <a:buNone/>
              <a:defRPr/>
            </a:lvl2pPr>
          </a:lstStyle>
          <a:p>
            <a:pPr lvl="0"/>
            <a:r>
              <a:rPr lang="en-US"/>
              <a:t>Click to edit Master text styles</a:t>
            </a:r>
          </a:p>
        </p:txBody>
      </p:sp>
      <p:sp>
        <p:nvSpPr>
          <p:cNvPr id="11" name="Picture Placeholder 4">
            <a:extLst>
              <a:ext uri="{FF2B5EF4-FFF2-40B4-BE49-F238E27FC236}">
                <a16:creationId xmlns:a16="http://schemas.microsoft.com/office/drawing/2014/main" id="{40DFD2F2-4CCA-4206-8334-78A506D14CD8}"/>
              </a:ext>
            </a:extLst>
          </p:cNvPr>
          <p:cNvSpPr>
            <a:spLocks noGrp="1"/>
          </p:cNvSpPr>
          <p:nvPr>
            <p:ph type="pic" sz="quarter" idx="11"/>
          </p:nvPr>
        </p:nvSpPr>
        <p:spPr>
          <a:xfrm>
            <a:off x="0" y="0"/>
            <a:ext cx="12192000" cy="6858000"/>
          </a:xfrm>
        </p:spPr>
        <p:txBody>
          <a:bodyPr/>
          <a:lstStyle/>
          <a:p>
            <a:r>
              <a:rPr lang="en-US" dirty="0"/>
              <a:t>Click icon to add picture</a:t>
            </a:r>
            <a:endParaRPr lang="en-GB" dirty="0"/>
          </a:p>
        </p:txBody>
      </p:sp>
    </p:spTree>
    <p:extLst>
      <p:ext uri="{BB962C8B-B14F-4D97-AF65-F5344CB8AC3E}">
        <p14:creationId xmlns:p14="http://schemas.microsoft.com/office/powerpoint/2010/main" val="1737794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Section Header 7">
    <p:bg>
      <p:bgPr>
        <a:solidFill>
          <a:srgbClr val="98085D"/>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74434E96-FE58-4D36-8EE9-9A27498C7CDA}"/>
              </a:ext>
            </a:extLst>
          </p:cNvPr>
          <p:cNvSpPr/>
          <p:nvPr userDrawn="1"/>
        </p:nvSpPr>
        <p:spPr>
          <a:xfrm>
            <a:off x="0" y="-1"/>
            <a:ext cx="12192000" cy="6857999"/>
          </a:xfrm>
          <a:custGeom>
            <a:avLst/>
            <a:gdLst>
              <a:gd name="connsiteX0" fmla="*/ 567371 w 12192000"/>
              <a:gd name="connsiteY0" fmla="*/ 2 h 6857999"/>
              <a:gd name="connsiteX1" fmla="*/ 567371 w 12192000"/>
              <a:gd name="connsiteY1" fmla="*/ 6460941 h 6857999"/>
              <a:gd name="connsiteX2" fmla="*/ 1102885 w 12192000"/>
              <a:gd name="connsiteY2" fmla="*/ 6460941 h 6857999"/>
              <a:gd name="connsiteX3" fmla="*/ 4887371 w 12192000"/>
              <a:gd name="connsiteY3" fmla="*/ 2107388 h 6857999"/>
              <a:gd name="connsiteX4" fmla="*/ 4887371 w 12192000"/>
              <a:gd name="connsiteY4" fmla="*/ 2 h 6857999"/>
              <a:gd name="connsiteX5" fmla="*/ 0 w 12192000"/>
              <a:gd name="connsiteY5" fmla="*/ 0 h 6857999"/>
              <a:gd name="connsiteX6" fmla="*/ 12192000 w 12192000"/>
              <a:gd name="connsiteY6" fmla="*/ 0 h 6857999"/>
              <a:gd name="connsiteX7" fmla="*/ 12192000 w 12192000"/>
              <a:gd name="connsiteY7" fmla="*/ 6857999 h 6857999"/>
              <a:gd name="connsiteX8" fmla="*/ 0 w 12192000"/>
              <a:gd name="connsiteY8"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7999">
                <a:moveTo>
                  <a:pt x="567371" y="2"/>
                </a:moveTo>
                <a:lnTo>
                  <a:pt x="567371" y="6460941"/>
                </a:lnTo>
                <a:lnTo>
                  <a:pt x="1102885" y="6460941"/>
                </a:lnTo>
                <a:lnTo>
                  <a:pt x="4887371" y="2107388"/>
                </a:lnTo>
                <a:lnTo>
                  <a:pt x="4887371" y="2"/>
                </a:lnTo>
                <a:close/>
                <a:moveTo>
                  <a:pt x="0" y="0"/>
                </a:moveTo>
                <a:lnTo>
                  <a:pt x="12192000" y="0"/>
                </a:lnTo>
                <a:lnTo>
                  <a:pt x="12192000" y="6857999"/>
                </a:lnTo>
                <a:lnTo>
                  <a:pt x="0" y="6857999"/>
                </a:lnTo>
                <a:close/>
              </a:path>
            </a:pathLst>
          </a:custGeom>
          <a:solidFill>
            <a:srgbClr val="C42A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 name="Title 1">
            <a:extLst>
              <a:ext uri="{FF2B5EF4-FFF2-40B4-BE49-F238E27FC236}">
                <a16:creationId xmlns:a16="http://schemas.microsoft.com/office/drawing/2014/main" id="{6E0CDF64-2A1B-4B5C-8815-C338A1DF5171}"/>
              </a:ext>
            </a:extLst>
          </p:cNvPr>
          <p:cNvSpPr>
            <a:spLocks noGrp="1"/>
          </p:cNvSpPr>
          <p:nvPr>
            <p:ph type="title"/>
          </p:nvPr>
        </p:nvSpPr>
        <p:spPr>
          <a:xfrm>
            <a:off x="1328468" y="2363638"/>
            <a:ext cx="9744343" cy="1664471"/>
          </a:xfrm>
        </p:spPr>
        <p:txBody>
          <a:bodyPr anchor="t">
            <a:normAutofit/>
          </a:bodyPr>
          <a:lstStyle>
            <a:lvl1pPr>
              <a:defRPr sz="4400">
                <a:solidFill>
                  <a:schemeClr val="bg1"/>
                </a:solidFill>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913823A9-3ABC-452A-B035-7997EBB0934B}"/>
              </a:ext>
            </a:extLst>
          </p:cNvPr>
          <p:cNvSpPr>
            <a:spLocks noGrp="1"/>
          </p:cNvSpPr>
          <p:nvPr>
            <p:ph type="body" idx="1"/>
          </p:nvPr>
        </p:nvSpPr>
        <p:spPr>
          <a:xfrm>
            <a:off x="1328468" y="4028536"/>
            <a:ext cx="9744343" cy="1354348"/>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FDDD2881-4A98-413D-A194-4F1A385F0EE4}"/>
              </a:ext>
            </a:extLst>
          </p:cNvPr>
          <p:cNvSpPr>
            <a:spLocks noGrp="1"/>
          </p:cNvSpPr>
          <p:nvPr>
            <p:ph type="sldNum" sz="quarter" idx="12"/>
          </p:nvPr>
        </p:nvSpPr>
        <p:spPr/>
        <p:txBody>
          <a:bodyPr/>
          <a:lstStyle>
            <a:lvl1pPr>
              <a:defRPr>
                <a:solidFill>
                  <a:schemeClr val="bg1"/>
                </a:solidFill>
              </a:defRPr>
            </a:lvl1pPr>
          </a:lstStyle>
          <a:p>
            <a:fld id="{B361135E-0DC1-49DB-BE20-40FC2C2DAD15}" type="slidenum">
              <a:rPr lang="en-GB" smtClean="0"/>
              <a:pPr/>
              <a:t>‹#›</a:t>
            </a:fld>
            <a:endParaRPr lang="en-GB" dirty="0"/>
          </a:p>
        </p:txBody>
      </p:sp>
      <p:pic>
        <p:nvPicPr>
          <p:cNvPr id="8" name="Graphic 7">
            <a:extLst>
              <a:ext uri="{FF2B5EF4-FFF2-40B4-BE49-F238E27FC236}">
                <a16:creationId xmlns:a16="http://schemas.microsoft.com/office/drawing/2014/main" id="{61EB3CA0-1CD9-488E-95EC-FFF69467F96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089481" y="634088"/>
            <a:ext cx="644400" cy="279421"/>
          </a:xfrm>
          <a:prstGeom prst="rect">
            <a:avLst/>
          </a:prstGeom>
        </p:spPr>
      </p:pic>
      <p:sp>
        <p:nvSpPr>
          <p:cNvPr id="9" name="TextBox 8">
            <a:extLst>
              <a:ext uri="{FF2B5EF4-FFF2-40B4-BE49-F238E27FC236}">
                <a16:creationId xmlns:a16="http://schemas.microsoft.com/office/drawing/2014/main" id="{C5826882-7D7F-4A32-9074-A6F469DBEB66}"/>
              </a:ext>
            </a:extLst>
          </p:cNvPr>
          <p:cNvSpPr txBox="1"/>
          <p:nvPr userDrawn="1"/>
        </p:nvSpPr>
        <p:spPr>
          <a:xfrm>
            <a:off x="524725" y="6585601"/>
            <a:ext cx="800100" cy="153888"/>
          </a:xfrm>
          <a:prstGeom prst="rect">
            <a:avLst/>
          </a:prstGeom>
          <a:noFill/>
        </p:spPr>
        <p:txBody>
          <a:bodyPr wrap="square" lIns="0" tIns="0" rIns="0" bIns="0" rtlCol="0" anchor="ctr">
            <a:spAutoFit/>
          </a:bodyPr>
          <a:lstStyle/>
          <a:p>
            <a:r>
              <a:rPr lang="en-GB" sz="1000" dirty="0">
                <a:solidFill>
                  <a:schemeClr val="bg1"/>
                </a:solidFill>
              </a:rPr>
              <a:t>pkf-l.com</a:t>
            </a:r>
          </a:p>
        </p:txBody>
      </p:sp>
    </p:spTree>
    <p:extLst>
      <p:ext uri="{BB962C8B-B14F-4D97-AF65-F5344CB8AC3E}">
        <p14:creationId xmlns:p14="http://schemas.microsoft.com/office/powerpoint/2010/main" val="2101547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1_Section Header 7">
    <p:bg>
      <p:bgPr>
        <a:solidFill>
          <a:srgbClr val="7A0000"/>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74434E96-FE58-4D36-8EE9-9A27498C7CDA}"/>
              </a:ext>
            </a:extLst>
          </p:cNvPr>
          <p:cNvSpPr/>
          <p:nvPr userDrawn="1"/>
        </p:nvSpPr>
        <p:spPr>
          <a:xfrm>
            <a:off x="0" y="1"/>
            <a:ext cx="12192000" cy="6857999"/>
          </a:xfrm>
          <a:custGeom>
            <a:avLst/>
            <a:gdLst>
              <a:gd name="connsiteX0" fmla="*/ 567371 w 12192000"/>
              <a:gd name="connsiteY0" fmla="*/ 2 h 6857999"/>
              <a:gd name="connsiteX1" fmla="*/ 567371 w 12192000"/>
              <a:gd name="connsiteY1" fmla="*/ 6460941 h 6857999"/>
              <a:gd name="connsiteX2" fmla="*/ 1102885 w 12192000"/>
              <a:gd name="connsiteY2" fmla="*/ 6460941 h 6857999"/>
              <a:gd name="connsiteX3" fmla="*/ 4887371 w 12192000"/>
              <a:gd name="connsiteY3" fmla="*/ 2107388 h 6857999"/>
              <a:gd name="connsiteX4" fmla="*/ 4887371 w 12192000"/>
              <a:gd name="connsiteY4" fmla="*/ 2 h 6857999"/>
              <a:gd name="connsiteX5" fmla="*/ 0 w 12192000"/>
              <a:gd name="connsiteY5" fmla="*/ 0 h 6857999"/>
              <a:gd name="connsiteX6" fmla="*/ 12192000 w 12192000"/>
              <a:gd name="connsiteY6" fmla="*/ 0 h 6857999"/>
              <a:gd name="connsiteX7" fmla="*/ 12192000 w 12192000"/>
              <a:gd name="connsiteY7" fmla="*/ 6857999 h 6857999"/>
              <a:gd name="connsiteX8" fmla="*/ 0 w 12192000"/>
              <a:gd name="connsiteY8"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7999">
                <a:moveTo>
                  <a:pt x="567371" y="2"/>
                </a:moveTo>
                <a:lnTo>
                  <a:pt x="567371" y="6460941"/>
                </a:lnTo>
                <a:lnTo>
                  <a:pt x="1102885" y="6460941"/>
                </a:lnTo>
                <a:lnTo>
                  <a:pt x="4887371" y="2107388"/>
                </a:lnTo>
                <a:lnTo>
                  <a:pt x="4887371" y="2"/>
                </a:lnTo>
                <a:close/>
                <a:moveTo>
                  <a:pt x="0" y="0"/>
                </a:moveTo>
                <a:lnTo>
                  <a:pt x="12192000" y="0"/>
                </a:lnTo>
                <a:lnTo>
                  <a:pt x="12192000" y="6857999"/>
                </a:lnTo>
                <a:lnTo>
                  <a:pt x="0" y="6857999"/>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 name="Title 1">
            <a:extLst>
              <a:ext uri="{FF2B5EF4-FFF2-40B4-BE49-F238E27FC236}">
                <a16:creationId xmlns:a16="http://schemas.microsoft.com/office/drawing/2014/main" id="{6E0CDF64-2A1B-4B5C-8815-C338A1DF5171}"/>
              </a:ext>
            </a:extLst>
          </p:cNvPr>
          <p:cNvSpPr>
            <a:spLocks noGrp="1"/>
          </p:cNvSpPr>
          <p:nvPr>
            <p:ph type="title"/>
          </p:nvPr>
        </p:nvSpPr>
        <p:spPr>
          <a:xfrm>
            <a:off x="1328468" y="2363638"/>
            <a:ext cx="9744343" cy="1664471"/>
          </a:xfrm>
        </p:spPr>
        <p:txBody>
          <a:bodyPr anchor="t">
            <a:normAutofit/>
          </a:bodyPr>
          <a:lstStyle>
            <a:lvl1pPr>
              <a:defRPr sz="4400">
                <a:solidFill>
                  <a:schemeClr val="bg1"/>
                </a:solidFill>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913823A9-3ABC-452A-B035-7997EBB0934B}"/>
              </a:ext>
            </a:extLst>
          </p:cNvPr>
          <p:cNvSpPr>
            <a:spLocks noGrp="1"/>
          </p:cNvSpPr>
          <p:nvPr>
            <p:ph type="body" idx="1"/>
          </p:nvPr>
        </p:nvSpPr>
        <p:spPr>
          <a:xfrm>
            <a:off x="1328468" y="4028536"/>
            <a:ext cx="9744343" cy="1354348"/>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FDDD2881-4A98-413D-A194-4F1A385F0EE4}"/>
              </a:ext>
            </a:extLst>
          </p:cNvPr>
          <p:cNvSpPr>
            <a:spLocks noGrp="1"/>
          </p:cNvSpPr>
          <p:nvPr>
            <p:ph type="sldNum" sz="quarter" idx="12"/>
          </p:nvPr>
        </p:nvSpPr>
        <p:spPr/>
        <p:txBody>
          <a:bodyPr/>
          <a:lstStyle>
            <a:lvl1pPr>
              <a:defRPr>
                <a:solidFill>
                  <a:schemeClr val="bg1"/>
                </a:solidFill>
              </a:defRPr>
            </a:lvl1pPr>
          </a:lstStyle>
          <a:p>
            <a:fld id="{B361135E-0DC1-49DB-BE20-40FC2C2DAD15}" type="slidenum">
              <a:rPr lang="en-GB" smtClean="0"/>
              <a:pPr/>
              <a:t>‹#›</a:t>
            </a:fld>
            <a:endParaRPr lang="en-GB" dirty="0"/>
          </a:p>
        </p:txBody>
      </p:sp>
      <p:pic>
        <p:nvPicPr>
          <p:cNvPr id="8" name="Graphic 7">
            <a:extLst>
              <a:ext uri="{FF2B5EF4-FFF2-40B4-BE49-F238E27FC236}">
                <a16:creationId xmlns:a16="http://schemas.microsoft.com/office/drawing/2014/main" id="{61EB3CA0-1CD9-488E-95EC-FFF69467F96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089481" y="634088"/>
            <a:ext cx="644400" cy="279421"/>
          </a:xfrm>
          <a:prstGeom prst="rect">
            <a:avLst/>
          </a:prstGeom>
        </p:spPr>
      </p:pic>
      <p:sp>
        <p:nvSpPr>
          <p:cNvPr id="9" name="TextBox 8">
            <a:extLst>
              <a:ext uri="{FF2B5EF4-FFF2-40B4-BE49-F238E27FC236}">
                <a16:creationId xmlns:a16="http://schemas.microsoft.com/office/drawing/2014/main" id="{C5826882-7D7F-4A32-9074-A6F469DBEB66}"/>
              </a:ext>
            </a:extLst>
          </p:cNvPr>
          <p:cNvSpPr txBox="1"/>
          <p:nvPr userDrawn="1"/>
        </p:nvSpPr>
        <p:spPr>
          <a:xfrm>
            <a:off x="524725" y="6585601"/>
            <a:ext cx="800100" cy="153888"/>
          </a:xfrm>
          <a:prstGeom prst="rect">
            <a:avLst/>
          </a:prstGeom>
          <a:noFill/>
        </p:spPr>
        <p:txBody>
          <a:bodyPr wrap="square" lIns="0" tIns="0" rIns="0" bIns="0" rtlCol="0" anchor="ctr">
            <a:spAutoFit/>
          </a:bodyPr>
          <a:lstStyle/>
          <a:p>
            <a:r>
              <a:rPr lang="en-GB" sz="1000" dirty="0">
                <a:solidFill>
                  <a:schemeClr val="bg1"/>
                </a:solidFill>
              </a:rPr>
              <a:t>pkf-l.com</a:t>
            </a:r>
          </a:p>
        </p:txBody>
      </p:sp>
    </p:spTree>
    <p:extLst>
      <p:ext uri="{BB962C8B-B14F-4D97-AF65-F5344CB8AC3E}">
        <p14:creationId xmlns:p14="http://schemas.microsoft.com/office/powerpoint/2010/main" val="750363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2_Section Header 7">
    <p:bg>
      <p:bgPr>
        <a:solidFill>
          <a:schemeClr val="accent1"/>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74434E96-FE58-4D36-8EE9-9A27498C7CDA}"/>
              </a:ext>
            </a:extLst>
          </p:cNvPr>
          <p:cNvSpPr/>
          <p:nvPr userDrawn="1"/>
        </p:nvSpPr>
        <p:spPr>
          <a:xfrm>
            <a:off x="0" y="1"/>
            <a:ext cx="12192000" cy="6857999"/>
          </a:xfrm>
          <a:custGeom>
            <a:avLst/>
            <a:gdLst>
              <a:gd name="connsiteX0" fmla="*/ 567371 w 12192000"/>
              <a:gd name="connsiteY0" fmla="*/ 2 h 6857999"/>
              <a:gd name="connsiteX1" fmla="*/ 567371 w 12192000"/>
              <a:gd name="connsiteY1" fmla="*/ 6460941 h 6857999"/>
              <a:gd name="connsiteX2" fmla="*/ 1102885 w 12192000"/>
              <a:gd name="connsiteY2" fmla="*/ 6460941 h 6857999"/>
              <a:gd name="connsiteX3" fmla="*/ 4887371 w 12192000"/>
              <a:gd name="connsiteY3" fmla="*/ 2107388 h 6857999"/>
              <a:gd name="connsiteX4" fmla="*/ 4887371 w 12192000"/>
              <a:gd name="connsiteY4" fmla="*/ 2 h 6857999"/>
              <a:gd name="connsiteX5" fmla="*/ 0 w 12192000"/>
              <a:gd name="connsiteY5" fmla="*/ 0 h 6857999"/>
              <a:gd name="connsiteX6" fmla="*/ 12192000 w 12192000"/>
              <a:gd name="connsiteY6" fmla="*/ 0 h 6857999"/>
              <a:gd name="connsiteX7" fmla="*/ 12192000 w 12192000"/>
              <a:gd name="connsiteY7" fmla="*/ 6857999 h 6857999"/>
              <a:gd name="connsiteX8" fmla="*/ 0 w 12192000"/>
              <a:gd name="connsiteY8"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7999">
                <a:moveTo>
                  <a:pt x="567371" y="2"/>
                </a:moveTo>
                <a:lnTo>
                  <a:pt x="567371" y="6460941"/>
                </a:lnTo>
                <a:lnTo>
                  <a:pt x="1102885" y="6460941"/>
                </a:lnTo>
                <a:lnTo>
                  <a:pt x="4887371" y="2107388"/>
                </a:lnTo>
                <a:lnTo>
                  <a:pt x="4887371" y="2"/>
                </a:lnTo>
                <a:close/>
                <a:moveTo>
                  <a:pt x="0" y="0"/>
                </a:moveTo>
                <a:lnTo>
                  <a:pt x="12192000" y="0"/>
                </a:lnTo>
                <a:lnTo>
                  <a:pt x="12192000" y="6857999"/>
                </a:lnTo>
                <a:lnTo>
                  <a:pt x="0" y="6857999"/>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 name="Title 1">
            <a:extLst>
              <a:ext uri="{FF2B5EF4-FFF2-40B4-BE49-F238E27FC236}">
                <a16:creationId xmlns:a16="http://schemas.microsoft.com/office/drawing/2014/main" id="{6E0CDF64-2A1B-4B5C-8815-C338A1DF5171}"/>
              </a:ext>
            </a:extLst>
          </p:cNvPr>
          <p:cNvSpPr>
            <a:spLocks noGrp="1"/>
          </p:cNvSpPr>
          <p:nvPr>
            <p:ph type="title"/>
          </p:nvPr>
        </p:nvSpPr>
        <p:spPr>
          <a:xfrm>
            <a:off x="1328468" y="2363638"/>
            <a:ext cx="9744343" cy="1664471"/>
          </a:xfrm>
        </p:spPr>
        <p:txBody>
          <a:bodyPr anchor="t">
            <a:normAutofit/>
          </a:bodyPr>
          <a:lstStyle>
            <a:lvl1pPr>
              <a:defRPr sz="4400">
                <a:solidFill>
                  <a:schemeClr val="bg1"/>
                </a:solidFill>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913823A9-3ABC-452A-B035-7997EBB0934B}"/>
              </a:ext>
            </a:extLst>
          </p:cNvPr>
          <p:cNvSpPr>
            <a:spLocks noGrp="1"/>
          </p:cNvSpPr>
          <p:nvPr>
            <p:ph type="body" idx="1"/>
          </p:nvPr>
        </p:nvSpPr>
        <p:spPr>
          <a:xfrm>
            <a:off x="1328468" y="4028536"/>
            <a:ext cx="9744343" cy="1354348"/>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FDDD2881-4A98-413D-A194-4F1A385F0EE4}"/>
              </a:ext>
            </a:extLst>
          </p:cNvPr>
          <p:cNvSpPr>
            <a:spLocks noGrp="1"/>
          </p:cNvSpPr>
          <p:nvPr>
            <p:ph type="sldNum" sz="quarter" idx="12"/>
          </p:nvPr>
        </p:nvSpPr>
        <p:spPr/>
        <p:txBody>
          <a:bodyPr/>
          <a:lstStyle>
            <a:lvl1pPr>
              <a:defRPr>
                <a:solidFill>
                  <a:schemeClr val="bg1"/>
                </a:solidFill>
              </a:defRPr>
            </a:lvl1pPr>
          </a:lstStyle>
          <a:p>
            <a:fld id="{B361135E-0DC1-49DB-BE20-40FC2C2DAD15}" type="slidenum">
              <a:rPr lang="en-GB" smtClean="0"/>
              <a:pPr/>
              <a:t>‹#›</a:t>
            </a:fld>
            <a:endParaRPr lang="en-GB" dirty="0"/>
          </a:p>
        </p:txBody>
      </p:sp>
      <p:pic>
        <p:nvPicPr>
          <p:cNvPr id="8" name="Graphic 7">
            <a:extLst>
              <a:ext uri="{FF2B5EF4-FFF2-40B4-BE49-F238E27FC236}">
                <a16:creationId xmlns:a16="http://schemas.microsoft.com/office/drawing/2014/main" id="{61EB3CA0-1CD9-488E-95EC-FFF69467F96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089481" y="634088"/>
            <a:ext cx="644400" cy="279421"/>
          </a:xfrm>
          <a:prstGeom prst="rect">
            <a:avLst/>
          </a:prstGeom>
        </p:spPr>
      </p:pic>
      <p:sp>
        <p:nvSpPr>
          <p:cNvPr id="9" name="TextBox 8">
            <a:extLst>
              <a:ext uri="{FF2B5EF4-FFF2-40B4-BE49-F238E27FC236}">
                <a16:creationId xmlns:a16="http://schemas.microsoft.com/office/drawing/2014/main" id="{C5826882-7D7F-4A32-9074-A6F469DBEB66}"/>
              </a:ext>
            </a:extLst>
          </p:cNvPr>
          <p:cNvSpPr txBox="1"/>
          <p:nvPr userDrawn="1"/>
        </p:nvSpPr>
        <p:spPr>
          <a:xfrm>
            <a:off x="524725" y="6585601"/>
            <a:ext cx="800100" cy="153888"/>
          </a:xfrm>
          <a:prstGeom prst="rect">
            <a:avLst/>
          </a:prstGeom>
          <a:noFill/>
        </p:spPr>
        <p:txBody>
          <a:bodyPr wrap="square" lIns="0" tIns="0" rIns="0" bIns="0" rtlCol="0" anchor="ctr">
            <a:spAutoFit/>
          </a:bodyPr>
          <a:lstStyle/>
          <a:p>
            <a:r>
              <a:rPr lang="en-GB" sz="1000" dirty="0">
                <a:solidFill>
                  <a:schemeClr val="bg1"/>
                </a:solidFill>
              </a:rPr>
              <a:t>pkf-l.com</a:t>
            </a:r>
          </a:p>
        </p:txBody>
      </p:sp>
    </p:spTree>
    <p:extLst>
      <p:ext uri="{BB962C8B-B14F-4D97-AF65-F5344CB8AC3E}">
        <p14:creationId xmlns:p14="http://schemas.microsoft.com/office/powerpoint/2010/main" val="2968403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ontact v1">
    <p:bg>
      <p:bgPr>
        <a:solidFill>
          <a:schemeClr val="bg1">
            <a:lumMod val="85000"/>
          </a:schemeClr>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C541C3E-F716-4530-B078-24BE76F46710}"/>
              </a:ext>
            </a:extLst>
          </p:cNvPr>
          <p:cNvSpPr>
            <a:spLocks noGrp="1"/>
          </p:cNvSpPr>
          <p:nvPr>
            <p:ph type="pic" sz="quarter" idx="13"/>
          </p:nvPr>
        </p:nvSpPr>
        <p:spPr>
          <a:xfrm>
            <a:off x="0" y="0"/>
            <a:ext cx="12192000" cy="6858000"/>
          </a:xfrm>
        </p:spPr>
        <p:txBody>
          <a:bodyPr/>
          <a:lstStyle/>
          <a:p>
            <a:r>
              <a:rPr lang="en-US" dirty="0"/>
              <a:t>Click icon to add picture</a:t>
            </a:r>
            <a:endParaRPr lang="en-GB" dirty="0"/>
          </a:p>
        </p:txBody>
      </p:sp>
      <p:sp>
        <p:nvSpPr>
          <p:cNvPr id="16" name="Text Placeholder 15">
            <a:extLst>
              <a:ext uri="{FF2B5EF4-FFF2-40B4-BE49-F238E27FC236}">
                <a16:creationId xmlns:a16="http://schemas.microsoft.com/office/drawing/2014/main" id="{04388CC1-1125-4AA7-A666-64C991B0DA41}"/>
              </a:ext>
            </a:extLst>
          </p:cNvPr>
          <p:cNvSpPr>
            <a:spLocks noGrp="1"/>
          </p:cNvSpPr>
          <p:nvPr>
            <p:ph type="body" sz="quarter" idx="10"/>
          </p:nvPr>
        </p:nvSpPr>
        <p:spPr>
          <a:xfrm>
            <a:off x="2913406" y="4108416"/>
            <a:ext cx="1671294" cy="1341437"/>
          </a:xfrm>
        </p:spPr>
        <p:txBody>
          <a:bodyPr/>
          <a:lstStyle>
            <a:lvl1pPr marL="0" indent="0">
              <a:spcBef>
                <a:spcPts val="0"/>
              </a:spcBef>
              <a:spcAft>
                <a:spcPts val="0"/>
              </a:spcAft>
              <a:buNone/>
              <a:defRPr sz="1100" b="0">
                <a:solidFill>
                  <a:schemeClr val="accent1"/>
                </a:solidFill>
              </a:defRPr>
            </a:lvl1pPr>
            <a:lvl2pPr marL="179388" indent="0">
              <a:spcBef>
                <a:spcPts val="500"/>
              </a:spcBef>
              <a:buNone/>
              <a:defRPr sz="900" b="0">
                <a:solidFill>
                  <a:schemeClr val="accent1"/>
                </a:solidFill>
              </a:defRPr>
            </a:lvl2pPr>
          </a:lstStyle>
          <a:p>
            <a:pPr lvl="0"/>
            <a:r>
              <a:rPr lang="en-US"/>
              <a:t>Click to edit Master text styles</a:t>
            </a:r>
          </a:p>
          <a:p>
            <a:pPr lvl="1"/>
            <a:r>
              <a:rPr lang="en-US"/>
              <a:t>Second level</a:t>
            </a:r>
          </a:p>
        </p:txBody>
      </p:sp>
      <p:sp>
        <p:nvSpPr>
          <p:cNvPr id="17" name="Text Placeholder 15">
            <a:extLst>
              <a:ext uri="{FF2B5EF4-FFF2-40B4-BE49-F238E27FC236}">
                <a16:creationId xmlns:a16="http://schemas.microsoft.com/office/drawing/2014/main" id="{1766CF4F-00B8-4B05-899B-D6F74404A1D8}"/>
              </a:ext>
            </a:extLst>
          </p:cNvPr>
          <p:cNvSpPr>
            <a:spLocks noGrp="1"/>
          </p:cNvSpPr>
          <p:nvPr>
            <p:ph type="body" sz="quarter" idx="11"/>
          </p:nvPr>
        </p:nvSpPr>
        <p:spPr>
          <a:xfrm>
            <a:off x="1059206" y="4108415"/>
            <a:ext cx="1671294" cy="1341437"/>
          </a:xfrm>
        </p:spPr>
        <p:txBody>
          <a:bodyPr/>
          <a:lstStyle>
            <a:lvl1pPr marL="0" indent="0">
              <a:spcBef>
                <a:spcPts val="0"/>
              </a:spcBef>
              <a:spcAft>
                <a:spcPts val="400"/>
              </a:spcAft>
              <a:buNone/>
              <a:defRPr sz="1100" b="0">
                <a:solidFill>
                  <a:schemeClr val="accent1"/>
                </a:solidFill>
              </a:defRPr>
            </a:lvl1pPr>
            <a:lvl2pPr marL="0" indent="0">
              <a:spcBef>
                <a:spcPts val="0"/>
              </a:spcBef>
              <a:buNone/>
              <a:defRPr sz="900" b="0">
                <a:solidFill>
                  <a:schemeClr val="accent1"/>
                </a:solidFill>
              </a:defRPr>
            </a:lvl2pPr>
          </a:lstStyle>
          <a:p>
            <a:pPr lvl="0"/>
            <a:r>
              <a:rPr lang="en-US"/>
              <a:t>Click to edit Master text styles</a:t>
            </a:r>
          </a:p>
          <a:p>
            <a:pPr lvl="1"/>
            <a:r>
              <a:rPr lang="en-US"/>
              <a:t>Second level</a:t>
            </a:r>
          </a:p>
        </p:txBody>
      </p:sp>
      <p:sp>
        <p:nvSpPr>
          <p:cNvPr id="18" name="Text Placeholder 15">
            <a:extLst>
              <a:ext uri="{FF2B5EF4-FFF2-40B4-BE49-F238E27FC236}">
                <a16:creationId xmlns:a16="http://schemas.microsoft.com/office/drawing/2014/main" id="{0F56E2A3-9A03-4325-A850-BE617341DFBE}"/>
              </a:ext>
            </a:extLst>
          </p:cNvPr>
          <p:cNvSpPr>
            <a:spLocks noGrp="1"/>
          </p:cNvSpPr>
          <p:nvPr>
            <p:ph type="body" sz="quarter" idx="12"/>
          </p:nvPr>
        </p:nvSpPr>
        <p:spPr>
          <a:xfrm>
            <a:off x="527050" y="5487952"/>
            <a:ext cx="6489700" cy="1185898"/>
          </a:xfrm>
        </p:spPr>
        <p:txBody>
          <a:bodyPr/>
          <a:lstStyle>
            <a:lvl1pPr marL="0" indent="0">
              <a:spcBef>
                <a:spcPts val="0"/>
              </a:spcBef>
              <a:spcAft>
                <a:spcPts val="0"/>
              </a:spcAft>
              <a:buNone/>
              <a:defRPr sz="700" b="0">
                <a:solidFill>
                  <a:schemeClr val="tx2"/>
                </a:solidFill>
              </a:defRPr>
            </a:lvl1pPr>
            <a:lvl2pPr marL="0" indent="0">
              <a:spcBef>
                <a:spcPts val="0"/>
              </a:spcBef>
              <a:spcAft>
                <a:spcPts val="0"/>
              </a:spcAft>
              <a:buNone/>
              <a:defRPr sz="700" b="0">
                <a:solidFill>
                  <a:schemeClr val="tx2"/>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162175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ontact v2">
    <p:bg>
      <p:bgPr>
        <a:solidFill>
          <a:schemeClr val="bg1">
            <a:lumMod val="85000"/>
          </a:schemeClr>
        </a:solidFill>
        <a:effectLst/>
      </p:bgPr>
    </p:bg>
    <p:spTree>
      <p:nvGrpSpPr>
        <p:cNvPr id="1" name=""/>
        <p:cNvGrpSpPr/>
        <p:nvPr/>
      </p:nvGrpSpPr>
      <p:grpSpPr>
        <a:xfrm>
          <a:off x="0" y="0"/>
          <a:ext cx="0" cy="0"/>
          <a:chOff x="0" y="0"/>
          <a:chExt cx="0" cy="0"/>
        </a:xfrm>
      </p:grpSpPr>
      <p:sp>
        <p:nvSpPr>
          <p:cNvPr id="24" name="Text Placeholder 15">
            <a:extLst>
              <a:ext uri="{FF2B5EF4-FFF2-40B4-BE49-F238E27FC236}">
                <a16:creationId xmlns:a16="http://schemas.microsoft.com/office/drawing/2014/main" id="{48A6CD5C-8975-4A21-BE60-DF049EA29843}"/>
              </a:ext>
            </a:extLst>
          </p:cNvPr>
          <p:cNvSpPr>
            <a:spLocks noGrp="1"/>
          </p:cNvSpPr>
          <p:nvPr>
            <p:ph type="body" sz="quarter" idx="13"/>
          </p:nvPr>
        </p:nvSpPr>
        <p:spPr>
          <a:xfrm>
            <a:off x="8639846" y="1010035"/>
            <a:ext cx="1671294" cy="1341437"/>
          </a:xfrm>
        </p:spPr>
        <p:txBody>
          <a:bodyPr/>
          <a:lstStyle>
            <a:lvl1pPr marL="0" indent="0">
              <a:spcBef>
                <a:spcPts val="0"/>
              </a:spcBef>
              <a:spcAft>
                <a:spcPts val="0"/>
              </a:spcAft>
              <a:buNone/>
              <a:defRPr sz="1100" b="0">
                <a:solidFill>
                  <a:schemeClr val="bg1"/>
                </a:solidFill>
              </a:defRPr>
            </a:lvl1pPr>
            <a:lvl2pPr marL="179388" indent="0">
              <a:spcBef>
                <a:spcPts val="500"/>
              </a:spcBef>
              <a:buNone/>
              <a:defRPr sz="900" b="0">
                <a:solidFill>
                  <a:schemeClr val="bg1"/>
                </a:solidFill>
              </a:defRPr>
            </a:lvl2pPr>
          </a:lstStyle>
          <a:p>
            <a:pPr lvl="0"/>
            <a:r>
              <a:rPr lang="en-US"/>
              <a:t>Click to edit Master text styles</a:t>
            </a:r>
          </a:p>
          <a:p>
            <a:pPr lvl="1"/>
            <a:r>
              <a:rPr lang="en-US"/>
              <a:t>Second level</a:t>
            </a:r>
          </a:p>
        </p:txBody>
      </p:sp>
      <p:sp>
        <p:nvSpPr>
          <p:cNvPr id="25" name="Text Placeholder 15">
            <a:extLst>
              <a:ext uri="{FF2B5EF4-FFF2-40B4-BE49-F238E27FC236}">
                <a16:creationId xmlns:a16="http://schemas.microsoft.com/office/drawing/2014/main" id="{46DC62D1-9E7C-4342-AC3D-AC9016609FCF}"/>
              </a:ext>
            </a:extLst>
          </p:cNvPr>
          <p:cNvSpPr>
            <a:spLocks noGrp="1"/>
          </p:cNvSpPr>
          <p:nvPr>
            <p:ph type="body" sz="quarter" idx="14"/>
          </p:nvPr>
        </p:nvSpPr>
        <p:spPr>
          <a:xfrm>
            <a:off x="6785646" y="1010034"/>
            <a:ext cx="1671294" cy="1341437"/>
          </a:xfrm>
        </p:spPr>
        <p:txBody>
          <a:bodyPr/>
          <a:lstStyle>
            <a:lvl1pPr marL="0" indent="0">
              <a:spcBef>
                <a:spcPts val="0"/>
              </a:spcBef>
              <a:spcAft>
                <a:spcPts val="400"/>
              </a:spcAft>
              <a:buNone/>
              <a:defRPr sz="1100" b="0">
                <a:solidFill>
                  <a:schemeClr val="bg1"/>
                </a:solidFill>
              </a:defRPr>
            </a:lvl1pPr>
            <a:lvl2pPr marL="0" indent="0">
              <a:spcBef>
                <a:spcPts val="0"/>
              </a:spcBef>
              <a:buNone/>
              <a:defRPr sz="900" b="0">
                <a:solidFill>
                  <a:schemeClr val="bg1"/>
                </a:solidFill>
              </a:defRPr>
            </a:lvl2pPr>
          </a:lstStyle>
          <a:p>
            <a:pPr lvl="0"/>
            <a:r>
              <a:rPr lang="en-US"/>
              <a:t>Click to edit Master text styles</a:t>
            </a:r>
          </a:p>
          <a:p>
            <a:pPr lvl="1"/>
            <a:r>
              <a:rPr lang="en-US"/>
              <a:t>Second level</a:t>
            </a:r>
          </a:p>
        </p:txBody>
      </p:sp>
      <p:sp>
        <p:nvSpPr>
          <p:cNvPr id="26" name="Text Placeholder 15">
            <a:extLst>
              <a:ext uri="{FF2B5EF4-FFF2-40B4-BE49-F238E27FC236}">
                <a16:creationId xmlns:a16="http://schemas.microsoft.com/office/drawing/2014/main" id="{D858E573-F214-4CA8-AAA2-2B71EBF7A77B}"/>
              </a:ext>
            </a:extLst>
          </p:cNvPr>
          <p:cNvSpPr>
            <a:spLocks noGrp="1"/>
          </p:cNvSpPr>
          <p:nvPr>
            <p:ph type="body" sz="quarter" idx="15"/>
          </p:nvPr>
        </p:nvSpPr>
        <p:spPr>
          <a:xfrm>
            <a:off x="6785646" y="4827348"/>
            <a:ext cx="4688643" cy="1446452"/>
          </a:xfrm>
        </p:spPr>
        <p:txBody>
          <a:bodyPr/>
          <a:lstStyle>
            <a:lvl1pPr marL="0" indent="0">
              <a:spcBef>
                <a:spcPts val="0"/>
              </a:spcBef>
              <a:spcAft>
                <a:spcPts val="0"/>
              </a:spcAft>
              <a:buNone/>
              <a:defRPr sz="700" b="0">
                <a:solidFill>
                  <a:schemeClr val="bg1"/>
                </a:solidFill>
              </a:defRPr>
            </a:lvl1pPr>
            <a:lvl2pPr marL="0" indent="0">
              <a:spcBef>
                <a:spcPts val="0"/>
              </a:spcBef>
              <a:spcAft>
                <a:spcPts val="0"/>
              </a:spcAft>
              <a:buNone/>
              <a:defRPr sz="700" b="0">
                <a:solidFill>
                  <a:schemeClr val="bg1"/>
                </a:solidFill>
              </a:defRPr>
            </a:lvl2pPr>
          </a:lstStyle>
          <a:p>
            <a:pPr lvl="0"/>
            <a:r>
              <a:rPr lang="en-US"/>
              <a:t>Click to edit Master text styles</a:t>
            </a:r>
          </a:p>
          <a:p>
            <a:pPr lvl="1"/>
            <a:r>
              <a:rPr lang="en-US"/>
              <a:t>Second level</a:t>
            </a:r>
          </a:p>
        </p:txBody>
      </p:sp>
      <p:sp>
        <p:nvSpPr>
          <p:cNvPr id="9" name="Picture Placeholder 2">
            <a:extLst>
              <a:ext uri="{FF2B5EF4-FFF2-40B4-BE49-F238E27FC236}">
                <a16:creationId xmlns:a16="http://schemas.microsoft.com/office/drawing/2014/main" id="{7154AB79-34F4-4CF5-896A-4B2F1F855D5B}"/>
              </a:ext>
            </a:extLst>
          </p:cNvPr>
          <p:cNvSpPr>
            <a:spLocks noGrp="1"/>
          </p:cNvSpPr>
          <p:nvPr>
            <p:ph type="pic" sz="quarter" idx="16"/>
          </p:nvPr>
        </p:nvSpPr>
        <p:spPr>
          <a:xfrm>
            <a:off x="0" y="0"/>
            <a:ext cx="12192000" cy="6858000"/>
          </a:xfrm>
        </p:spPr>
        <p:txBody>
          <a:bodyPr/>
          <a:lstStyle/>
          <a:p>
            <a:r>
              <a:rPr lang="en-US" dirty="0"/>
              <a:t>Click icon to add picture</a:t>
            </a:r>
            <a:endParaRPr lang="en-GB" dirty="0"/>
          </a:p>
        </p:txBody>
      </p:sp>
    </p:spTree>
    <p:extLst>
      <p:ext uri="{BB962C8B-B14F-4D97-AF65-F5344CB8AC3E}">
        <p14:creationId xmlns:p14="http://schemas.microsoft.com/office/powerpoint/2010/main" val="3747601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88D20-E5DF-4091-A27E-6DC4C392BF1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0C0C136-0B03-4995-A06C-D81E47D1068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a:extLst>
              <a:ext uri="{FF2B5EF4-FFF2-40B4-BE49-F238E27FC236}">
                <a16:creationId xmlns:a16="http://schemas.microsoft.com/office/drawing/2014/main" id="{69DCE932-FFF2-46F8-843B-48746943073D}"/>
              </a:ext>
            </a:extLst>
          </p:cNvPr>
          <p:cNvSpPr>
            <a:spLocks noGrp="1"/>
          </p:cNvSpPr>
          <p:nvPr>
            <p:ph type="sldNum" sz="quarter" idx="12"/>
          </p:nvPr>
        </p:nvSpPr>
        <p:spPr/>
        <p:txBody>
          <a:bodyPr/>
          <a:lstStyle/>
          <a:p>
            <a:fld id="{B361135E-0DC1-49DB-BE20-40FC2C2DAD15}" type="slidenum">
              <a:rPr lang="en-GB" smtClean="0"/>
              <a:t>‹#›</a:t>
            </a:fld>
            <a:endParaRPr lang="en-GB" dirty="0"/>
          </a:p>
        </p:txBody>
      </p:sp>
      <p:sp>
        <p:nvSpPr>
          <p:cNvPr id="7" name="Date Placeholder 3">
            <a:extLst>
              <a:ext uri="{FF2B5EF4-FFF2-40B4-BE49-F238E27FC236}">
                <a16:creationId xmlns:a16="http://schemas.microsoft.com/office/drawing/2014/main" id="{C44B961E-BF53-4F68-9641-4A4C07B1D2C3}"/>
              </a:ext>
            </a:extLst>
          </p:cNvPr>
          <p:cNvSpPr>
            <a:spLocks noGrp="1"/>
          </p:cNvSpPr>
          <p:nvPr>
            <p:ph type="dt" sz="half" idx="2"/>
          </p:nvPr>
        </p:nvSpPr>
        <p:spPr>
          <a:xfrm>
            <a:off x="523357" y="227012"/>
            <a:ext cx="800100" cy="153888"/>
          </a:xfrm>
          <a:prstGeom prst="rect">
            <a:avLst/>
          </a:prstGeom>
        </p:spPr>
        <p:txBody>
          <a:bodyPr vert="horz" lIns="0" tIns="0" rIns="0" bIns="0" rtlCol="0" anchor="ctr"/>
          <a:lstStyle>
            <a:lvl1pPr algn="l">
              <a:defRPr sz="700">
                <a:solidFill>
                  <a:schemeClr val="tx2"/>
                </a:solidFill>
              </a:defRPr>
            </a:lvl1pPr>
          </a:lstStyle>
          <a:p>
            <a:r>
              <a:rPr lang="en-GB" dirty="0"/>
              <a:t>13 October 2023</a:t>
            </a:r>
          </a:p>
        </p:txBody>
      </p:sp>
      <p:sp>
        <p:nvSpPr>
          <p:cNvPr id="8" name="Footer Placeholder 4">
            <a:extLst>
              <a:ext uri="{FF2B5EF4-FFF2-40B4-BE49-F238E27FC236}">
                <a16:creationId xmlns:a16="http://schemas.microsoft.com/office/drawing/2014/main" id="{68BC2A97-3A48-4D08-833D-15D32EFC34C8}"/>
              </a:ext>
            </a:extLst>
          </p:cNvPr>
          <p:cNvSpPr>
            <a:spLocks noGrp="1"/>
          </p:cNvSpPr>
          <p:nvPr>
            <p:ph type="ftr" sz="quarter" idx="3"/>
          </p:nvPr>
        </p:nvSpPr>
        <p:spPr>
          <a:xfrm>
            <a:off x="1324825" y="227012"/>
            <a:ext cx="2964119" cy="131038"/>
          </a:xfrm>
          <a:prstGeom prst="rect">
            <a:avLst/>
          </a:prstGeom>
        </p:spPr>
        <p:txBody>
          <a:bodyPr vert="horz" lIns="0" tIns="0" rIns="0" bIns="0" rtlCol="0" anchor="ctr"/>
          <a:lstStyle>
            <a:lvl1pPr algn="r">
              <a:defRPr sz="700">
                <a:solidFill>
                  <a:schemeClr val="tx2"/>
                </a:solidFill>
              </a:defRPr>
            </a:lvl1pPr>
          </a:lstStyle>
          <a:p>
            <a:r>
              <a:rPr lang="en-GB" dirty="0"/>
              <a:t>FCA Regulation &amp; Wind-Down Planning - Are You Prepared?</a:t>
            </a:r>
          </a:p>
        </p:txBody>
      </p:sp>
    </p:spTree>
    <p:extLst>
      <p:ext uri="{BB962C8B-B14F-4D97-AF65-F5344CB8AC3E}">
        <p14:creationId xmlns:p14="http://schemas.microsoft.com/office/powerpoint/2010/main" val="2705714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v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88D20-E5DF-4091-A27E-6DC4C392BF1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0C0C136-0B03-4995-A06C-D81E47D1068F}"/>
              </a:ext>
            </a:extLst>
          </p:cNvPr>
          <p:cNvSpPr>
            <a:spLocks noGrp="1"/>
          </p:cNvSpPr>
          <p:nvPr>
            <p:ph idx="1"/>
          </p:nvPr>
        </p:nvSpPr>
        <p:spPr>
          <a:xfrm>
            <a:off x="728871" y="1490870"/>
            <a:ext cx="9289774" cy="4686093"/>
          </a:xfrm>
        </p:spPr>
        <p:txBody>
          <a:bodyPr/>
          <a:lstStyle>
            <a:lvl1pPr>
              <a:spcBef>
                <a:spcPts val="24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a:extLst>
              <a:ext uri="{FF2B5EF4-FFF2-40B4-BE49-F238E27FC236}">
                <a16:creationId xmlns:a16="http://schemas.microsoft.com/office/drawing/2014/main" id="{69DCE932-FFF2-46F8-843B-48746943073D}"/>
              </a:ext>
            </a:extLst>
          </p:cNvPr>
          <p:cNvSpPr>
            <a:spLocks noGrp="1"/>
          </p:cNvSpPr>
          <p:nvPr>
            <p:ph type="sldNum" sz="quarter" idx="12"/>
          </p:nvPr>
        </p:nvSpPr>
        <p:spPr/>
        <p:txBody>
          <a:bodyPr/>
          <a:lstStyle/>
          <a:p>
            <a:fld id="{B361135E-0DC1-49DB-BE20-40FC2C2DAD15}" type="slidenum">
              <a:rPr lang="en-GB" smtClean="0"/>
              <a:t>‹#›</a:t>
            </a:fld>
            <a:endParaRPr lang="en-GB" dirty="0"/>
          </a:p>
        </p:txBody>
      </p:sp>
      <p:sp>
        <p:nvSpPr>
          <p:cNvPr id="10" name="Text Placeholder 9">
            <a:extLst>
              <a:ext uri="{FF2B5EF4-FFF2-40B4-BE49-F238E27FC236}">
                <a16:creationId xmlns:a16="http://schemas.microsoft.com/office/drawing/2014/main" id="{631CE210-6E17-4F86-AB3C-198D58088AD7}"/>
              </a:ext>
            </a:extLst>
          </p:cNvPr>
          <p:cNvSpPr>
            <a:spLocks noGrp="1"/>
          </p:cNvSpPr>
          <p:nvPr>
            <p:ph type="body" sz="quarter" idx="13"/>
          </p:nvPr>
        </p:nvSpPr>
        <p:spPr>
          <a:xfrm>
            <a:off x="10374519" y="1490870"/>
            <a:ext cx="1393617" cy="4686092"/>
          </a:xfrm>
        </p:spPr>
        <p:txBody>
          <a:bodyPr>
            <a:normAutofit/>
          </a:bodyPr>
          <a:lstStyle>
            <a:lvl1pPr marL="0" indent="0">
              <a:buNone/>
              <a:defRPr sz="800"/>
            </a:lvl1pPr>
          </a:lstStyle>
          <a:p>
            <a:pPr lvl="0"/>
            <a:r>
              <a:rPr lang="en-US"/>
              <a:t>Click to edit Master text styles</a:t>
            </a:r>
          </a:p>
        </p:txBody>
      </p:sp>
      <p:sp>
        <p:nvSpPr>
          <p:cNvPr id="11" name="Text Placeholder 12">
            <a:extLst>
              <a:ext uri="{FF2B5EF4-FFF2-40B4-BE49-F238E27FC236}">
                <a16:creationId xmlns:a16="http://schemas.microsoft.com/office/drawing/2014/main" id="{6E0C8AA6-A74A-458D-9F8C-7EA807173770}"/>
              </a:ext>
            </a:extLst>
          </p:cNvPr>
          <p:cNvSpPr>
            <a:spLocks noGrp="1"/>
          </p:cNvSpPr>
          <p:nvPr>
            <p:ph type="body" sz="quarter" idx="15"/>
          </p:nvPr>
        </p:nvSpPr>
        <p:spPr>
          <a:xfrm>
            <a:off x="538164" y="6176963"/>
            <a:ext cx="3683316" cy="277020"/>
          </a:xfrm>
        </p:spPr>
        <p:txBody>
          <a:bodyPr anchor="b"/>
          <a:lstStyle>
            <a:lvl1pPr marL="0" indent="0">
              <a:buNone/>
              <a:defRPr sz="600"/>
            </a:lvl1pPr>
            <a:lvl2pPr>
              <a:buNone/>
              <a:defRPr/>
            </a:lvl2pPr>
          </a:lstStyle>
          <a:p>
            <a:pPr lvl="0"/>
            <a:r>
              <a:rPr lang="en-US"/>
              <a:t>Click to edit Master text styles</a:t>
            </a:r>
          </a:p>
        </p:txBody>
      </p:sp>
      <p:sp>
        <p:nvSpPr>
          <p:cNvPr id="12" name="Date Placeholder 3">
            <a:extLst>
              <a:ext uri="{FF2B5EF4-FFF2-40B4-BE49-F238E27FC236}">
                <a16:creationId xmlns:a16="http://schemas.microsoft.com/office/drawing/2014/main" id="{31695CD8-C68E-4851-A0D2-6269F112E588}"/>
              </a:ext>
            </a:extLst>
          </p:cNvPr>
          <p:cNvSpPr>
            <a:spLocks noGrp="1"/>
          </p:cNvSpPr>
          <p:nvPr>
            <p:ph type="dt" sz="half" idx="2"/>
          </p:nvPr>
        </p:nvSpPr>
        <p:spPr>
          <a:xfrm>
            <a:off x="523357" y="227012"/>
            <a:ext cx="800100" cy="153888"/>
          </a:xfrm>
          <a:prstGeom prst="rect">
            <a:avLst/>
          </a:prstGeom>
        </p:spPr>
        <p:txBody>
          <a:bodyPr vert="horz" lIns="0" tIns="0" rIns="0" bIns="0" rtlCol="0" anchor="ctr"/>
          <a:lstStyle>
            <a:lvl1pPr algn="l">
              <a:defRPr sz="700">
                <a:solidFill>
                  <a:schemeClr val="tx2"/>
                </a:solidFill>
              </a:defRPr>
            </a:lvl1pPr>
          </a:lstStyle>
          <a:p>
            <a:r>
              <a:rPr lang="en-GB" dirty="0"/>
              <a:t>13 October 2023</a:t>
            </a:r>
          </a:p>
        </p:txBody>
      </p:sp>
      <p:sp>
        <p:nvSpPr>
          <p:cNvPr id="13" name="Footer Placeholder 4">
            <a:extLst>
              <a:ext uri="{FF2B5EF4-FFF2-40B4-BE49-F238E27FC236}">
                <a16:creationId xmlns:a16="http://schemas.microsoft.com/office/drawing/2014/main" id="{2C9679C6-1487-4320-9CA0-739A94E7E81F}"/>
              </a:ext>
            </a:extLst>
          </p:cNvPr>
          <p:cNvSpPr>
            <a:spLocks noGrp="1"/>
          </p:cNvSpPr>
          <p:nvPr>
            <p:ph type="ftr" sz="quarter" idx="3"/>
          </p:nvPr>
        </p:nvSpPr>
        <p:spPr>
          <a:xfrm>
            <a:off x="1324825" y="227012"/>
            <a:ext cx="2964119" cy="131038"/>
          </a:xfrm>
          <a:prstGeom prst="rect">
            <a:avLst/>
          </a:prstGeom>
        </p:spPr>
        <p:txBody>
          <a:bodyPr vert="horz" lIns="0" tIns="0" rIns="0" bIns="0" rtlCol="0" anchor="ctr"/>
          <a:lstStyle>
            <a:lvl1pPr algn="r">
              <a:defRPr sz="700">
                <a:solidFill>
                  <a:schemeClr val="tx2"/>
                </a:solidFill>
              </a:defRPr>
            </a:lvl1pPr>
          </a:lstStyle>
          <a:p>
            <a:r>
              <a:rPr lang="en-GB" dirty="0"/>
              <a:t>FCA Regulation &amp; Wind-Down Planning - Are You Prepared?</a:t>
            </a:r>
          </a:p>
        </p:txBody>
      </p:sp>
    </p:spTree>
    <p:extLst>
      <p:ext uri="{BB962C8B-B14F-4D97-AF65-F5344CB8AC3E}">
        <p14:creationId xmlns:p14="http://schemas.microsoft.com/office/powerpoint/2010/main" val="3153561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C v1">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4B6F1F6-A06A-4A3E-997A-ED33CCABAE4F}"/>
              </a:ext>
            </a:extLst>
          </p:cNvPr>
          <p:cNvSpPr>
            <a:spLocks noGrp="1"/>
          </p:cNvSpPr>
          <p:nvPr>
            <p:ph type="pic" sz="quarter" idx="29"/>
          </p:nvPr>
        </p:nvSpPr>
        <p:spPr>
          <a:xfrm>
            <a:off x="4800600" y="227013"/>
            <a:ext cx="7391400" cy="6630987"/>
          </a:xfrm>
        </p:spPr>
        <p:txBody>
          <a:bodyPr/>
          <a:lstStyle/>
          <a:p>
            <a:r>
              <a:rPr lang="en-US" dirty="0"/>
              <a:t>Click icon to add picture</a:t>
            </a:r>
            <a:endParaRPr lang="en-GB" dirty="0"/>
          </a:p>
        </p:txBody>
      </p:sp>
      <p:sp>
        <p:nvSpPr>
          <p:cNvPr id="2" name="Title 1">
            <a:extLst>
              <a:ext uri="{FF2B5EF4-FFF2-40B4-BE49-F238E27FC236}">
                <a16:creationId xmlns:a16="http://schemas.microsoft.com/office/drawing/2014/main" id="{B9688D20-E5DF-4091-A27E-6DC4C392BF1A}"/>
              </a:ext>
            </a:extLst>
          </p:cNvPr>
          <p:cNvSpPr>
            <a:spLocks noGrp="1"/>
          </p:cNvSpPr>
          <p:nvPr>
            <p:ph type="title"/>
          </p:nvPr>
        </p:nvSpPr>
        <p:spPr>
          <a:xfrm>
            <a:off x="728871" y="692943"/>
            <a:ext cx="3563730" cy="698535"/>
          </a:xfrm>
        </p:spPr>
        <p:txBody>
          <a:bodyPr/>
          <a:lstStyle/>
          <a:p>
            <a:r>
              <a:rPr lang="en-US"/>
              <a:t>Click to edit Master title style</a:t>
            </a:r>
            <a:endParaRPr lang="en-GB" dirty="0"/>
          </a:p>
        </p:txBody>
      </p:sp>
      <p:sp>
        <p:nvSpPr>
          <p:cNvPr id="4" name="Date Placeholder 3">
            <a:extLst>
              <a:ext uri="{FF2B5EF4-FFF2-40B4-BE49-F238E27FC236}">
                <a16:creationId xmlns:a16="http://schemas.microsoft.com/office/drawing/2014/main" id="{621AF65B-03E3-49EA-9967-DCE818C82553}"/>
              </a:ext>
            </a:extLst>
          </p:cNvPr>
          <p:cNvSpPr>
            <a:spLocks noGrp="1"/>
          </p:cNvSpPr>
          <p:nvPr>
            <p:ph type="dt" sz="half" idx="10"/>
          </p:nvPr>
        </p:nvSpPr>
        <p:spPr>
          <a:xfrm>
            <a:off x="523357" y="227012"/>
            <a:ext cx="714893" cy="131038"/>
          </a:xfrm>
          <a:prstGeom prst="rect">
            <a:avLst/>
          </a:prstGeom>
        </p:spPr>
        <p:txBody>
          <a:bodyPr/>
          <a:lstStyle/>
          <a:p>
            <a:fld id="{1B701A15-6936-498C-9B13-E3A16BEB10F9}" type="datetime4">
              <a:rPr lang="en-GB" smtClean="0"/>
              <a:t>20 February 2024</a:t>
            </a:fld>
            <a:endParaRPr lang="en-GB" dirty="0"/>
          </a:p>
        </p:txBody>
      </p:sp>
      <p:sp>
        <p:nvSpPr>
          <p:cNvPr id="5" name="Footer Placeholder 4">
            <a:extLst>
              <a:ext uri="{FF2B5EF4-FFF2-40B4-BE49-F238E27FC236}">
                <a16:creationId xmlns:a16="http://schemas.microsoft.com/office/drawing/2014/main" id="{AA055FBC-EB13-4679-93DD-CBF23F67DD69}"/>
              </a:ext>
            </a:extLst>
          </p:cNvPr>
          <p:cNvSpPr>
            <a:spLocks noGrp="1"/>
          </p:cNvSpPr>
          <p:nvPr>
            <p:ph type="ftr" sz="quarter" idx="11"/>
          </p:nvPr>
        </p:nvSpPr>
        <p:spPr>
          <a:xfrm>
            <a:off x="1238249" y="227012"/>
            <a:ext cx="3050695" cy="131038"/>
          </a:xfrm>
          <a:prstGeom prst="rect">
            <a:avLst/>
          </a:prstGeom>
        </p:spPr>
        <p:txBody>
          <a:bodyPr/>
          <a:lstStyle/>
          <a:p>
            <a:r>
              <a:rPr lang="en-GB" dirty="0"/>
              <a:t>Presentation Title</a:t>
            </a:r>
          </a:p>
        </p:txBody>
      </p:sp>
      <p:sp>
        <p:nvSpPr>
          <p:cNvPr id="6" name="Slide Number Placeholder 5">
            <a:extLst>
              <a:ext uri="{FF2B5EF4-FFF2-40B4-BE49-F238E27FC236}">
                <a16:creationId xmlns:a16="http://schemas.microsoft.com/office/drawing/2014/main" id="{69DCE932-FFF2-46F8-843B-48746943073D}"/>
              </a:ext>
            </a:extLst>
          </p:cNvPr>
          <p:cNvSpPr>
            <a:spLocks noGrp="1"/>
          </p:cNvSpPr>
          <p:nvPr>
            <p:ph type="sldNum" sz="quarter" idx="12"/>
          </p:nvPr>
        </p:nvSpPr>
        <p:spPr/>
        <p:txBody>
          <a:bodyPr/>
          <a:lstStyle>
            <a:lvl1pPr>
              <a:defRPr>
                <a:solidFill>
                  <a:schemeClr val="bg1"/>
                </a:solidFill>
              </a:defRPr>
            </a:lvl1pPr>
          </a:lstStyle>
          <a:p>
            <a:fld id="{B361135E-0DC1-49DB-BE20-40FC2C2DAD15}" type="slidenum">
              <a:rPr lang="en-GB" smtClean="0"/>
              <a:pPr/>
              <a:t>‹#›</a:t>
            </a:fld>
            <a:endParaRPr lang="en-GB" dirty="0"/>
          </a:p>
        </p:txBody>
      </p:sp>
      <p:sp>
        <p:nvSpPr>
          <p:cNvPr id="10" name="Text Placeholder 9">
            <a:extLst>
              <a:ext uri="{FF2B5EF4-FFF2-40B4-BE49-F238E27FC236}">
                <a16:creationId xmlns:a16="http://schemas.microsoft.com/office/drawing/2014/main" id="{631CE210-6E17-4F86-AB3C-198D58088AD7}"/>
              </a:ext>
            </a:extLst>
          </p:cNvPr>
          <p:cNvSpPr>
            <a:spLocks noGrp="1"/>
          </p:cNvSpPr>
          <p:nvPr>
            <p:ph type="body" sz="quarter" idx="13"/>
          </p:nvPr>
        </p:nvSpPr>
        <p:spPr>
          <a:xfrm>
            <a:off x="1267791" y="1561191"/>
            <a:ext cx="1221410" cy="1039133"/>
          </a:xfrm>
        </p:spPr>
        <p:txBody>
          <a:bodyPr>
            <a:normAutofit/>
          </a:bodyPr>
          <a:lstStyle>
            <a:lvl1pPr marL="0" indent="0">
              <a:buNone/>
              <a:defRPr sz="1000"/>
            </a:lvl1pPr>
          </a:lstStyle>
          <a:p>
            <a:pPr lvl="0"/>
            <a:r>
              <a:rPr lang="en-US"/>
              <a:t>Click to edit Master text styles</a:t>
            </a:r>
          </a:p>
        </p:txBody>
      </p:sp>
      <p:sp>
        <p:nvSpPr>
          <p:cNvPr id="12" name="Text Placeholder 9">
            <a:extLst>
              <a:ext uri="{FF2B5EF4-FFF2-40B4-BE49-F238E27FC236}">
                <a16:creationId xmlns:a16="http://schemas.microsoft.com/office/drawing/2014/main" id="{B4C0EAA8-1DC3-4F68-9FB4-8189E56DF481}"/>
              </a:ext>
            </a:extLst>
          </p:cNvPr>
          <p:cNvSpPr>
            <a:spLocks noGrp="1"/>
          </p:cNvSpPr>
          <p:nvPr>
            <p:ph type="body" sz="quarter" idx="14" hasCustomPrompt="1"/>
          </p:nvPr>
        </p:nvSpPr>
        <p:spPr>
          <a:xfrm>
            <a:off x="792957" y="1511183"/>
            <a:ext cx="474834" cy="470809"/>
          </a:xfrm>
        </p:spPr>
        <p:txBody>
          <a:bodyPr>
            <a:normAutofit/>
          </a:bodyPr>
          <a:lstStyle>
            <a:lvl1pPr marL="0" indent="0">
              <a:buNone/>
              <a:defRPr sz="3000" b="0">
                <a:solidFill>
                  <a:srgbClr val="7C7C7C"/>
                </a:solidFill>
              </a:defRPr>
            </a:lvl1pPr>
          </a:lstStyle>
          <a:p>
            <a:pPr lvl="0"/>
            <a:r>
              <a:rPr lang="en-US" dirty="0"/>
              <a:t>#</a:t>
            </a:r>
          </a:p>
        </p:txBody>
      </p:sp>
      <p:sp>
        <p:nvSpPr>
          <p:cNvPr id="13" name="Text Placeholder 9">
            <a:extLst>
              <a:ext uri="{FF2B5EF4-FFF2-40B4-BE49-F238E27FC236}">
                <a16:creationId xmlns:a16="http://schemas.microsoft.com/office/drawing/2014/main" id="{F0D31730-B3EA-44CE-A03B-3A80EB0DCB78}"/>
              </a:ext>
            </a:extLst>
          </p:cNvPr>
          <p:cNvSpPr>
            <a:spLocks noGrp="1"/>
          </p:cNvSpPr>
          <p:nvPr>
            <p:ph type="body" sz="quarter" idx="15"/>
          </p:nvPr>
        </p:nvSpPr>
        <p:spPr>
          <a:xfrm>
            <a:off x="3071191" y="1561191"/>
            <a:ext cx="1221410" cy="1039133"/>
          </a:xfrm>
        </p:spPr>
        <p:txBody>
          <a:bodyPr>
            <a:normAutofit/>
          </a:bodyPr>
          <a:lstStyle>
            <a:lvl1pPr marL="0" indent="0">
              <a:buNone/>
              <a:defRPr sz="1000"/>
            </a:lvl1pPr>
          </a:lstStyle>
          <a:p>
            <a:pPr lvl="0"/>
            <a:r>
              <a:rPr lang="en-US"/>
              <a:t>Click to edit Master text styles</a:t>
            </a:r>
          </a:p>
        </p:txBody>
      </p:sp>
      <p:sp>
        <p:nvSpPr>
          <p:cNvPr id="14" name="Text Placeholder 9">
            <a:extLst>
              <a:ext uri="{FF2B5EF4-FFF2-40B4-BE49-F238E27FC236}">
                <a16:creationId xmlns:a16="http://schemas.microsoft.com/office/drawing/2014/main" id="{771B84DE-747A-4AE6-B744-F05A7669B139}"/>
              </a:ext>
            </a:extLst>
          </p:cNvPr>
          <p:cNvSpPr>
            <a:spLocks noGrp="1"/>
          </p:cNvSpPr>
          <p:nvPr>
            <p:ph type="body" sz="quarter" idx="16" hasCustomPrompt="1"/>
          </p:nvPr>
        </p:nvSpPr>
        <p:spPr>
          <a:xfrm>
            <a:off x="2596357" y="1511183"/>
            <a:ext cx="474834" cy="470809"/>
          </a:xfrm>
        </p:spPr>
        <p:txBody>
          <a:bodyPr>
            <a:normAutofit/>
          </a:bodyPr>
          <a:lstStyle>
            <a:lvl1pPr marL="0" indent="0">
              <a:buNone/>
              <a:defRPr sz="3000" b="0">
                <a:solidFill>
                  <a:srgbClr val="7C7C7C"/>
                </a:solidFill>
              </a:defRPr>
            </a:lvl1pPr>
          </a:lstStyle>
          <a:p>
            <a:pPr lvl="0"/>
            <a:r>
              <a:rPr lang="en-US" dirty="0"/>
              <a:t>#</a:t>
            </a:r>
          </a:p>
        </p:txBody>
      </p:sp>
      <p:sp>
        <p:nvSpPr>
          <p:cNvPr id="16" name="Text Placeholder 9">
            <a:extLst>
              <a:ext uri="{FF2B5EF4-FFF2-40B4-BE49-F238E27FC236}">
                <a16:creationId xmlns:a16="http://schemas.microsoft.com/office/drawing/2014/main" id="{05B44658-DBBB-487B-AD79-7DECA6CE0976}"/>
              </a:ext>
            </a:extLst>
          </p:cNvPr>
          <p:cNvSpPr>
            <a:spLocks noGrp="1"/>
          </p:cNvSpPr>
          <p:nvPr>
            <p:ph type="body" sz="quarter" idx="17"/>
          </p:nvPr>
        </p:nvSpPr>
        <p:spPr>
          <a:xfrm>
            <a:off x="1267791" y="2888341"/>
            <a:ext cx="1221410" cy="1039133"/>
          </a:xfrm>
        </p:spPr>
        <p:txBody>
          <a:bodyPr>
            <a:normAutofit/>
          </a:bodyPr>
          <a:lstStyle>
            <a:lvl1pPr marL="0" indent="0">
              <a:buNone/>
              <a:defRPr sz="1000"/>
            </a:lvl1pPr>
          </a:lstStyle>
          <a:p>
            <a:pPr lvl="0"/>
            <a:r>
              <a:rPr lang="en-US"/>
              <a:t>Click to edit Master text styles</a:t>
            </a:r>
          </a:p>
        </p:txBody>
      </p:sp>
      <p:sp>
        <p:nvSpPr>
          <p:cNvPr id="17" name="Text Placeholder 9">
            <a:extLst>
              <a:ext uri="{FF2B5EF4-FFF2-40B4-BE49-F238E27FC236}">
                <a16:creationId xmlns:a16="http://schemas.microsoft.com/office/drawing/2014/main" id="{14DA1296-E9AC-4457-8D4C-5196EE2679C6}"/>
              </a:ext>
            </a:extLst>
          </p:cNvPr>
          <p:cNvSpPr>
            <a:spLocks noGrp="1"/>
          </p:cNvSpPr>
          <p:nvPr>
            <p:ph type="body" sz="quarter" idx="18" hasCustomPrompt="1"/>
          </p:nvPr>
        </p:nvSpPr>
        <p:spPr>
          <a:xfrm>
            <a:off x="792957" y="2838333"/>
            <a:ext cx="474834" cy="470809"/>
          </a:xfrm>
        </p:spPr>
        <p:txBody>
          <a:bodyPr>
            <a:normAutofit/>
          </a:bodyPr>
          <a:lstStyle>
            <a:lvl1pPr marL="0" indent="0">
              <a:buNone/>
              <a:defRPr sz="3000" b="0">
                <a:solidFill>
                  <a:srgbClr val="7C7C7C"/>
                </a:solidFill>
              </a:defRPr>
            </a:lvl1pPr>
          </a:lstStyle>
          <a:p>
            <a:pPr lvl="0"/>
            <a:r>
              <a:rPr lang="en-US" dirty="0"/>
              <a:t>#</a:t>
            </a:r>
          </a:p>
        </p:txBody>
      </p:sp>
      <p:sp>
        <p:nvSpPr>
          <p:cNvPr id="19" name="Text Placeholder 9">
            <a:extLst>
              <a:ext uri="{FF2B5EF4-FFF2-40B4-BE49-F238E27FC236}">
                <a16:creationId xmlns:a16="http://schemas.microsoft.com/office/drawing/2014/main" id="{EAC2DDA3-F4C6-4961-8F24-EF4CF96E984B}"/>
              </a:ext>
            </a:extLst>
          </p:cNvPr>
          <p:cNvSpPr>
            <a:spLocks noGrp="1"/>
          </p:cNvSpPr>
          <p:nvPr>
            <p:ph type="body" sz="quarter" idx="19"/>
          </p:nvPr>
        </p:nvSpPr>
        <p:spPr>
          <a:xfrm>
            <a:off x="3071191" y="2888341"/>
            <a:ext cx="1221410" cy="1039133"/>
          </a:xfrm>
        </p:spPr>
        <p:txBody>
          <a:bodyPr>
            <a:normAutofit/>
          </a:bodyPr>
          <a:lstStyle>
            <a:lvl1pPr marL="0" indent="0">
              <a:buNone/>
              <a:defRPr sz="1000"/>
            </a:lvl1pPr>
          </a:lstStyle>
          <a:p>
            <a:pPr lvl="0"/>
            <a:r>
              <a:rPr lang="en-US"/>
              <a:t>Click to edit Master text styles</a:t>
            </a:r>
          </a:p>
        </p:txBody>
      </p:sp>
      <p:sp>
        <p:nvSpPr>
          <p:cNvPr id="20" name="Text Placeholder 9">
            <a:extLst>
              <a:ext uri="{FF2B5EF4-FFF2-40B4-BE49-F238E27FC236}">
                <a16:creationId xmlns:a16="http://schemas.microsoft.com/office/drawing/2014/main" id="{F2B5E0FD-51DB-4765-A70B-DE3D177768B8}"/>
              </a:ext>
            </a:extLst>
          </p:cNvPr>
          <p:cNvSpPr>
            <a:spLocks noGrp="1"/>
          </p:cNvSpPr>
          <p:nvPr>
            <p:ph type="body" sz="quarter" idx="20" hasCustomPrompt="1"/>
          </p:nvPr>
        </p:nvSpPr>
        <p:spPr>
          <a:xfrm>
            <a:off x="2596357" y="2838333"/>
            <a:ext cx="474834" cy="470809"/>
          </a:xfrm>
        </p:spPr>
        <p:txBody>
          <a:bodyPr>
            <a:normAutofit/>
          </a:bodyPr>
          <a:lstStyle>
            <a:lvl1pPr marL="0" indent="0">
              <a:buNone/>
              <a:defRPr sz="3000" b="0">
                <a:solidFill>
                  <a:srgbClr val="7C7C7C"/>
                </a:solidFill>
              </a:defRPr>
            </a:lvl1pPr>
          </a:lstStyle>
          <a:p>
            <a:pPr lvl="0"/>
            <a:r>
              <a:rPr lang="en-US" dirty="0"/>
              <a:t>#</a:t>
            </a:r>
          </a:p>
        </p:txBody>
      </p:sp>
      <p:sp>
        <p:nvSpPr>
          <p:cNvPr id="22" name="Text Placeholder 9">
            <a:extLst>
              <a:ext uri="{FF2B5EF4-FFF2-40B4-BE49-F238E27FC236}">
                <a16:creationId xmlns:a16="http://schemas.microsoft.com/office/drawing/2014/main" id="{1F92CB3E-1577-4B28-ACDB-2464DE0326D2}"/>
              </a:ext>
            </a:extLst>
          </p:cNvPr>
          <p:cNvSpPr>
            <a:spLocks noGrp="1"/>
          </p:cNvSpPr>
          <p:nvPr>
            <p:ph type="body" sz="quarter" idx="21"/>
          </p:nvPr>
        </p:nvSpPr>
        <p:spPr>
          <a:xfrm>
            <a:off x="1267791" y="4215491"/>
            <a:ext cx="1221410" cy="1039133"/>
          </a:xfrm>
        </p:spPr>
        <p:txBody>
          <a:bodyPr>
            <a:normAutofit/>
          </a:bodyPr>
          <a:lstStyle>
            <a:lvl1pPr marL="0" indent="0">
              <a:buNone/>
              <a:defRPr sz="1000"/>
            </a:lvl1pPr>
          </a:lstStyle>
          <a:p>
            <a:pPr lvl="0"/>
            <a:r>
              <a:rPr lang="en-US"/>
              <a:t>Click to edit Master text styles</a:t>
            </a:r>
          </a:p>
        </p:txBody>
      </p:sp>
      <p:sp>
        <p:nvSpPr>
          <p:cNvPr id="23" name="Text Placeholder 9">
            <a:extLst>
              <a:ext uri="{FF2B5EF4-FFF2-40B4-BE49-F238E27FC236}">
                <a16:creationId xmlns:a16="http://schemas.microsoft.com/office/drawing/2014/main" id="{77F0B00A-4A26-41AB-BA87-EAC8799C3B4A}"/>
              </a:ext>
            </a:extLst>
          </p:cNvPr>
          <p:cNvSpPr>
            <a:spLocks noGrp="1"/>
          </p:cNvSpPr>
          <p:nvPr>
            <p:ph type="body" sz="quarter" idx="22" hasCustomPrompt="1"/>
          </p:nvPr>
        </p:nvSpPr>
        <p:spPr>
          <a:xfrm>
            <a:off x="792957" y="4165483"/>
            <a:ext cx="474834" cy="470809"/>
          </a:xfrm>
        </p:spPr>
        <p:txBody>
          <a:bodyPr>
            <a:normAutofit/>
          </a:bodyPr>
          <a:lstStyle>
            <a:lvl1pPr marL="0" indent="0">
              <a:buNone/>
              <a:defRPr sz="3000" b="0">
                <a:solidFill>
                  <a:srgbClr val="7C7C7C"/>
                </a:solidFill>
              </a:defRPr>
            </a:lvl1pPr>
          </a:lstStyle>
          <a:p>
            <a:pPr lvl="0"/>
            <a:r>
              <a:rPr lang="en-US" dirty="0"/>
              <a:t>#</a:t>
            </a:r>
          </a:p>
        </p:txBody>
      </p:sp>
      <p:sp>
        <p:nvSpPr>
          <p:cNvPr id="25" name="Text Placeholder 9">
            <a:extLst>
              <a:ext uri="{FF2B5EF4-FFF2-40B4-BE49-F238E27FC236}">
                <a16:creationId xmlns:a16="http://schemas.microsoft.com/office/drawing/2014/main" id="{48989FED-4FC5-4AD0-A306-5D19BBCC0F6F}"/>
              </a:ext>
            </a:extLst>
          </p:cNvPr>
          <p:cNvSpPr>
            <a:spLocks noGrp="1"/>
          </p:cNvSpPr>
          <p:nvPr>
            <p:ph type="body" sz="quarter" idx="23"/>
          </p:nvPr>
        </p:nvSpPr>
        <p:spPr>
          <a:xfrm>
            <a:off x="3071191" y="4215491"/>
            <a:ext cx="1221410" cy="1039133"/>
          </a:xfrm>
        </p:spPr>
        <p:txBody>
          <a:bodyPr>
            <a:normAutofit/>
          </a:bodyPr>
          <a:lstStyle>
            <a:lvl1pPr marL="0" indent="0">
              <a:buNone/>
              <a:defRPr sz="1000"/>
            </a:lvl1pPr>
          </a:lstStyle>
          <a:p>
            <a:pPr lvl="0"/>
            <a:r>
              <a:rPr lang="en-US"/>
              <a:t>Click to edit Master text styles</a:t>
            </a:r>
          </a:p>
        </p:txBody>
      </p:sp>
      <p:sp>
        <p:nvSpPr>
          <p:cNvPr id="26" name="Text Placeholder 9">
            <a:extLst>
              <a:ext uri="{FF2B5EF4-FFF2-40B4-BE49-F238E27FC236}">
                <a16:creationId xmlns:a16="http://schemas.microsoft.com/office/drawing/2014/main" id="{3B22AD01-A3C4-45CE-A5D7-726F3569C922}"/>
              </a:ext>
            </a:extLst>
          </p:cNvPr>
          <p:cNvSpPr>
            <a:spLocks noGrp="1"/>
          </p:cNvSpPr>
          <p:nvPr>
            <p:ph type="body" sz="quarter" idx="24" hasCustomPrompt="1"/>
          </p:nvPr>
        </p:nvSpPr>
        <p:spPr>
          <a:xfrm>
            <a:off x="2596357" y="4165483"/>
            <a:ext cx="474834" cy="470809"/>
          </a:xfrm>
        </p:spPr>
        <p:txBody>
          <a:bodyPr>
            <a:normAutofit/>
          </a:bodyPr>
          <a:lstStyle>
            <a:lvl1pPr marL="0" indent="0">
              <a:buNone/>
              <a:defRPr sz="3000" b="0">
                <a:solidFill>
                  <a:srgbClr val="7C7C7C"/>
                </a:solidFill>
              </a:defRPr>
            </a:lvl1pPr>
          </a:lstStyle>
          <a:p>
            <a:pPr lvl="0"/>
            <a:r>
              <a:rPr lang="en-US" dirty="0"/>
              <a:t>#</a:t>
            </a:r>
          </a:p>
        </p:txBody>
      </p:sp>
      <p:sp>
        <p:nvSpPr>
          <p:cNvPr id="28" name="Text Placeholder 9">
            <a:extLst>
              <a:ext uri="{FF2B5EF4-FFF2-40B4-BE49-F238E27FC236}">
                <a16:creationId xmlns:a16="http://schemas.microsoft.com/office/drawing/2014/main" id="{908F819F-D684-4078-B53D-6393BDD17936}"/>
              </a:ext>
            </a:extLst>
          </p:cNvPr>
          <p:cNvSpPr>
            <a:spLocks noGrp="1"/>
          </p:cNvSpPr>
          <p:nvPr>
            <p:ph type="body" sz="quarter" idx="25"/>
          </p:nvPr>
        </p:nvSpPr>
        <p:spPr>
          <a:xfrm>
            <a:off x="1267791" y="5542641"/>
            <a:ext cx="1221410" cy="1039133"/>
          </a:xfrm>
        </p:spPr>
        <p:txBody>
          <a:bodyPr>
            <a:normAutofit/>
          </a:bodyPr>
          <a:lstStyle>
            <a:lvl1pPr marL="0" indent="0">
              <a:buNone/>
              <a:defRPr sz="1000"/>
            </a:lvl1pPr>
          </a:lstStyle>
          <a:p>
            <a:pPr lvl="0"/>
            <a:r>
              <a:rPr lang="en-US"/>
              <a:t>Click to edit Master text styles</a:t>
            </a:r>
          </a:p>
        </p:txBody>
      </p:sp>
      <p:sp>
        <p:nvSpPr>
          <p:cNvPr id="29" name="Text Placeholder 9">
            <a:extLst>
              <a:ext uri="{FF2B5EF4-FFF2-40B4-BE49-F238E27FC236}">
                <a16:creationId xmlns:a16="http://schemas.microsoft.com/office/drawing/2014/main" id="{45539447-9E6E-4C1A-BFD0-869DC1FBAFAF}"/>
              </a:ext>
            </a:extLst>
          </p:cNvPr>
          <p:cNvSpPr>
            <a:spLocks noGrp="1"/>
          </p:cNvSpPr>
          <p:nvPr>
            <p:ph type="body" sz="quarter" idx="26" hasCustomPrompt="1"/>
          </p:nvPr>
        </p:nvSpPr>
        <p:spPr>
          <a:xfrm>
            <a:off x="792957" y="5492633"/>
            <a:ext cx="474834" cy="470809"/>
          </a:xfrm>
        </p:spPr>
        <p:txBody>
          <a:bodyPr>
            <a:normAutofit/>
          </a:bodyPr>
          <a:lstStyle>
            <a:lvl1pPr marL="0" indent="0">
              <a:buNone/>
              <a:defRPr sz="3000" b="0">
                <a:solidFill>
                  <a:srgbClr val="7C7C7C"/>
                </a:solidFill>
              </a:defRPr>
            </a:lvl1pPr>
          </a:lstStyle>
          <a:p>
            <a:pPr lvl="0"/>
            <a:r>
              <a:rPr lang="en-US" dirty="0"/>
              <a:t>#</a:t>
            </a:r>
          </a:p>
        </p:txBody>
      </p:sp>
      <p:sp>
        <p:nvSpPr>
          <p:cNvPr id="31" name="Text Placeholder 9">
            <a:extLst>
              <a:ext uri="{FF2B5EF4-FFF2-40B4-BE49-F238E27FC236}">
                <a16:creationId xmlns:a16="http://schemas.microsoft.com/office/drawing/2014/main" id="{3FE4C0E9-532C-4E5A-9F69-A94691D83848}"/>
              </a:ext>
            </a:extLst>
          </p:cNvPr>
          <p:cNvSpPr>
            <a:spLocks noGrp="1"/>
          </p:cNvSpPr>
          <p:nvPr>
            <p:ph type="body" sz="quarter" idx="27"/>
          </p:nvPr>
        </p:nvSpPr>
        <p:spPr>
          <a:xfrm>
            <a:off x="3071191" y="5542641"/>
            <a:ext cx="1221410" cy="1039133"/>
          </a:xfrm>
        </p:spPr>
        <p:txBody>
          <a:bodyPr>
            <a:normAutofit/>
          </a:bodyPr>
          <a:lstStyle>
            <a:lvl1pPr marL="0" indent="0">
              <a:buNone/>
              <a:defRPr sz="1000"/>
            </a:lvl1pPr>
          </a:lstStyle>
          <a:p>
            <a:pPr lvl="0"/>
            <a:r>
              <a:rPr lang="en-US"/>
              <a:t>Click to edit Master text styles</a:t>
            </a:r>
          </a:p>
        </p:txBody>
      </p:sp>
      <p:sp>
        <p:nvSpPr>
          <p:cNvPr id="32" name="Text Placeholder 9">
            <a:extLst>
              <a:ext uri="{FF2B5EF4-FFF2-40B4-BE49-F238E27FC236}">
                <a16:creationId xmlns:a16="http://schemas.microsoft.com/office/drawing/2014/main" id="{1E8D4DFF-E0D0-415E-AFE1-7869CCEBCEC1}"/>
              </a:ext>
            </a:extLst>
          </p:cNvPr>
          <p:cNvSpPr>
            <a:spLocks noGrp="1"/>
          </p:cNvSpPr>
          <p:nvPr>
            <p:ph type="body" sz="quarter" idx="28" hasCustomPrompt="1"/>
          </p:nvPr>
        </p:nvSpPr>
        <p:spPr>
          <a:xfrm>
            <a:off x="2596357" y="5492633"/>
            <a:ext cx="474834" cy="470809"/>
          </a:xfrm>
        </p:spPr>
        <p:txBody>
          <a:bodyPr>
            <a:normAutofit/>
          </a:bodyPr>
          <a:lstStyle>
            <a:lvl1pPr marL="0" indent="0">
              <a:buNone/>
              <a:defRPr sz="3000" b="0">
                <a:solidFill>
                  <a:srgbClr val="7C7C7C"/>
                </a:solidFill>
              </a:defRPr>
            </a:lvl1pPr>
          </a:lstStyle>
          <a:p>
            <a:pPr lvl="0"/>
            <a:r>
              <a:rPr lang="en-US" dirty="0"/>
              <a:t>#</a:t>
            </a:r>
          </a:p>
        </p:txBody>
      </p:sp>
    </p:spTree>
    <p:extLst>
      <p:ext uri="{BB962C8B-B14F-4D97-AF65-F5344CB8AC3E}">
        <p14:creationId xmlns:p14="http://schemas.microsoft.com/office/powerpoint/2010/main" val="1453442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C v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88D20-E5DF-4091-A27E-6DC4C392BF1A}"/>
              </a:ext>
            </a:extLst>
          </p:cNvPr>
          <p:cNvSpPr>
            <a:spLocks noGrp="1"/>
          </p:cNvSpPr>
          <p:nvPr>
            <p:ph type="title"/>
          </p:nvPr>
        </p:nvSpPr>
        <p:spPr>
          <a:xfrm>
            <a:off x="728871" y="692943"/>
            <a:ext cx="3563730" cy="698535"/>
          </a:xfrm>
        </p:spPr>
        <p:txBody>
          <a:bodyPr/>
          <a:lstStyle/>
          <a:p>
            <a:r>
              <a:rPr lang="en-US"/>
              <a:t>Click to edit Master title style</a:t>
            </a:r>
            <a:endParaRPr lang="en-GB" dirty="0"/>
          </a:p>
        </p:txBody>
      </p:sp>
      <p:sp>
        <p:nvSpPr>
          <p:cNvPr id="4" name="Date Placeholder 3">
            <a:extLst>
              <a:ext uri="{FF2B5EF4-FFF2-40B4-BE49-F238E27FC236}">
                <a16:creationId xmlns:a16="http://schemas.microsoft.com/office/drawing/2014/main" id="{621AF65B-03E3-49EA-9967-DCE818C82553}"/>
              </a:ext>
            </a:extLst>
          </p:cNvPr>
          <p:cNvSpPr>
            <a:spLocks noGrp="1"/>
          </p:cNvSpPr>
          <p:nvPr>
            <p:ph type="dt" sz="half" idx="10"/>
          </p:nvPr>
        </p:nvSpPr>
        <p:spPr>
          <a:xfrm>
            <a:off x="523357" y="227012"/>
            <a:ext cx="714893" cy="131038"/>
          </a:xfrm>
          <a:prstGeom prst="rect">
            <a:avLst/>
          </a:prstGeom>
        </p:spPr>
        <p:txBody>
          <a:bodyPr/>
          <a:lstStyle/>
          <a:p>
            <a:fld id="{5FD9F5A5-57B0-4B61-A89F-2487F72AE7E3}" type="datetime4">
              <a:rPr lang="en-GB" smtClean="0"/>
              <a:t>20 February 2024</a:t>
            </a:fld>
            <a:endParaRPr lang="en-GB" dirty="0"/>
          </a:p>
        </p:txBody>
      </p:sp>
      <p:sp>
        <p:nvSpPr>
          <p:cNvPr id="5" name="Footer Placeholder 4">
            <a:extLst>
              <a:ext uri="{FF2B5EF4-FFF2-40B4-BE49-F238E27FC236}">
                <a16:creationId xmlns:a16="http://schemas.microsoft.com/office/drawing/2014/main" id="{AA055FBC-EB13-4679-93DD-CBF23F67DD69}"/>
              </a:ext>
            </a:extLst>
          </p:cNvPr>
          <p:cNvSpPr>
            <a:spLocks noGrp="1"/>
          </p:cNvSpPr>
          <p:nvPr>
            <p:ph type="ftr" sz="quarter" idx="11"/>
          </p:nvPr>
        </p:nvSpPr>
        <p:spPr>
          <a:xfrm>
            <a:off x="1238249" y="227012"/>
            <a:ext cx="3050695" cy="131038"/>
          </a:xfrm>
          <a:prstGeom prst="rect">
            <a:avLst/>
          </a:prstGeom>
        </p:spPr>
        <p:txBody>
          <a:bodyPr/>
          <a:lstStyle/>
          <a:p>
            <a:r>
              <a:rPr lang="en-GB" dirty="0"/>
              <a:t>Presentation Title</a:t>
            </a:r>
          </a:p>
        </p:txBody>
      </p:sp>
      <p:sp>
        <p:nvSpPr>
          <p:cNvPr id="6" name="Slide Number Placeholder 5">
            <a:extLst>
              <a:ext uri="{FF2B5EF4-FFF2-40B4-BE49-F238E27FC236}">
                <a16:creationId xmlns:a16="http://schemas.microsoft.com/office/drawing/2014/main" id="{69DCE932-FFF2-46F8-843B-48746943073D}"/>
              </a:ext>
            </a:extLst>
          </p:cNvPr>
          <p:cNvSpPr>
            <a:spLocks noGrp="1"/>
          </p:cNvSpPr>
          <p:nvPr>
            <p:ph type="sldNum" sz="quarter" idx="12"/>
          </p:nvPr>
        </p:nvSpPr>
        <p:spPr/>
        <p:txBody>
          <a:bodyPr/>
          <a:lstStyle>
            <a:lvl1pPr>
              <a:defRPr>
                <a:solidFill>
                  <a:schemeClr val="bg1"/>
                </a:solidFill>
              </a:defRPr>
            </a:lvl1pPr>
          </a:lstStyle>
          <a:p>
            <a:fld id="{B361135E-0DC1-49DB-BE20-40FC2C2DAD15}" type="slidenum">
              <a:rPr lang="en-GB" smtClean="0"/>
              <a:pPr/>
              <a:t>‹#›</a:t>
            </a:fld>
            <a:endParaRPr lang="en-GB" dirty="0"/>
          </a:p>
        </p:txBody>
      </p:sp>
      <p:sp>
        <p:nvSpPr>
          <p:cNvPr id="34" name="Content Placeholder 2">
            <a:extLst>
              <a:ext uri="{FF2B5EF4-FFF2-40B4-BE49-F238E27FC236}">
                <a16:creationId xmlns:a16="http://schemas.microsoft.com/office/drawing/2014/main" id="{D31084CD-9EFD-4138-8732-643C364029F1}"/>
              </a:ext>
            </a:extLst>
          </p:cNvPr>
          <p:cNvSpPr>
            <a:spLocks noGrp="1"/>
          </p:cNvSpPr>
          <p:nvPr>
            <p:ph idx="1"/>
          </p:nvPr>
        </p:nvSpPr>
        <p:spPr>
          <a:xfrm>
            <a:off x="728871" y="1485900"/>
            <a:ext cx="3236842" cy="469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Picture Placeholder 10">
            <a:extLst>
              <a:ext uri="{FF2B5EF4-FFF2-40B4-BE49-F238E27FC236}">
                <a16:creationId xmlns:a16="http://schemas.microsoft.com/office/drawing/2014/main" id="{7F1B0626-B0D7-4758-BFB4-97794C0531ED}"/>
              </a:ext>
            </a:extLst>
          </p:cNvPr>
          <p:cNvSpPr>
            <a:spLocks noGrp="1"/>
          </p:cNvSpPr>
          <p:nvPr>
            <p:ph type="pic" sz="quarter" idx="29"/>
          </p:nvPr>
        </p:nvSpPr>
        <p:spPr>
          <a:xfrm>
            <a:off x="4800600" y="227013"/>
            <a:ext cx="7391400" cy="6630987"/>
          </a:xfrm>
        </p:spPr>
        <p:txBody>
          <a:bodyPr/>
          <a:lstStyle/>
          <a:p>
            <a:r>
              <a:rPr lang="en-US" dirty="0"/>
              <a:t>Click icon to add picture</a:t>
            </a:r>
            <a:endParaRPr lang="en-GB" dirty="0"/>
          </a:p>
        </p:txBody>
      </p:sp>
    </p:spTree>
    <p:extLst>
      <p:ext uri="{BB962C8B-B14F-4D97-AF65-F5344CB8AC3E}">
        <p14:creationId xmlns:p14="http://schemas.microsoft.com/office/powerpoint/2010/main" val="2172689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OC v3">
    <p:bg>
      <p:bgPr>
        <a:solidFill>
          <a:srgbClr val="010A59"/>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DE69AE7-BA29-47CA-9E32-F540441F9995}"/>
              </a:ext>
            </a:extLst>
          </p:cNvPr>
          <p:cNvSpPr/>
          <p:nvPr userDrawn="1"/>
        </p:nvSpPr>
        <p:spPr>
          <a:xfrm>
            <a:off x="-1" y="0"/>
            <a:ext cx="12192000" cy="460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ight Triangle 7">
            <a:extLst>
              <a:ext uri="{FF2B5EF4-FFF2-40B4-BE49-F238E27FC236}">
                <a16:creationId xmlns:a16="http://schemas.microsoft.com/office/drawing/2014/main" id="{984DA823-24BC-42BA-8116-D08CFC459534}"/>
              </a:ext>
            </a:extLst>
          </p:cNvPr>
          <p:cNvSpPr/>
          <p:nvPr userDrawn="1"/>
        </p:nvSpPr>
        <p:spPr>
          <a:xfrm flipH="1">
            <a:off x="10729912" y="5195888"/>
            <a:ext cx="1462087" cy="1661683"/>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B9688D20-E5DF-4091-A27E-6DC4C392BF1A}"/>
              </a:ext>
            </a:extLst>
          </p:cNvPr>
          <p:cNvSpPr>
            <a:spLocks noGrp="1"/>
          </p:cNvSpPr>
          <p:nvPr>
            <p:ph type="title"/>
          </p:nvPr>
        </p:nvSpPr>
        <p:spPr>
          <a:xfrm>
            <a:off x="728871" y="692943"/>
            <a:ext cx="9761294" cy="698535"/>
          </a:xfrm>
        </p:spPr>
        <p:txBody>
          <a:bodyPr/>
          <a:lstStyle>
            <a:lvl1pPr>
              <a:defRPr>
                <a:solidFill>
                  <a:schemeClr val="bg1"/>
                </a:solidFill>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69DCE932-FFF2-46F8-843B-48746943073D}"/>
              </a:ext>
            </a:extLst>
          </p:cNvPr>
          <p:cNvSpPr>
            <a:spLocks noGrp="1"/>
          </p:cNvSpPr>
          <p:nvPr>
            <p:ph type="sldNum" sz="quarter" idx="12"/>
          </p:nvPr>
        </p:nvSpPr>
        <p:spPr/>
        <p:txBody>
          <a:bodyPr/>
          <a:lstStyle>
            <a:lvl1pPr>
              <a:defRPr>
                <a:solidFill>
                  <a:schemeClr val="bg1"/>
                </a:solidFill>
              </a:defRPr>
            </a:lvl1pPr>
          </a:lstStyle>
          <a:p>
            <a:fld id="{B361135E-0DC1-49DB-BE20-40FC2C2DAD15}" type="slidenum">
              <a:rPr lang="en-GB" smtClean="0"/>
              <a:pPr/>
              <a:t>‹#›</a:t>
            </a:fld>
            <a:endParaRPr lang="en-GB" dirty="0"/>
          </a:p>
        </p:txBody>
      </p:sp>
      <p:sp>
        <p:nvSpPr>
          <p:cNvPr id="10" name="Text Placeholder 9">
            <a:extLst>
              <a:ext uri="{FF2B5EF4-FFF2-40B4-BE49-F238E27FC236}">
                <a16:creationId xmlns:a16="http://schemas.microsoft.com/office/drawing/2014/main" id="{631CE210-6E17-4F86-AB3C-198D58088AD7}"/>
              </a:ext>
            </a:extLst>
          </p:cNvPr>
          <p:cNvSpPr>
            <a:spLocks noGrp="1"/>
          </p:cNvSpPr>
          <p:nvPr>
            <p:ph type="body" sz="quarter" idx="13"/>
          </p:nvPr>
        </p:nvSpPr>
        <p:spPr>
          <a:xfrm>
            <a:off x="2486025" y="1997962"/>
            <a:ext cx="1987810" cy="1716788"/>
          </a:xfrm>
        </p:spPr>
        <p:txBody>
          <a:bodyPr>
            <a:normAutofit/>
          </a:bodyPr>
          <a:lstStyle>
            <a:lvl1pPr marL="0" indent="0">
              <a:buNone/>
              <a:defRPr sz="1500" b="0">
                <a:solidFill>
                  <a:schemeClr val="bg1"/>
                </a:solidFill>
              </a:defRPr>
            </a:lvl1pPr>
          </a:lstStyle>
          <a:p>
            <a:pPr lvl="0"/>
            <a:r>
              <a:rPr lang="en-US"/>
              <a:t>Click to edit Master text styles</a:t>
            </a:r>
          </a:p>
        </p:txBody>
      </p:sp>
      <p:sp>
        <p:nvSpPr>
          <p:cNvPr id="12" name="Text Placeholder 9">
            <a:extLst>
              <a:ext uri="{FF2B5EF4-FFF2-40B4-BE49-F238E27FC236}">
                <a16:creationId xmlns:a16="http://schemas.microsoft.com/office/drawing/2014/main" id="{B4C0EAA8-1DC3-4F68-9FB4-8189E56DF481}"/>
              </a:ext>
            </a:extLst>
          </p:cNvPr>
          <p:cNvSpPr>
            <a:spLocks noGrp="1"/>
          </p:cNvSpPr>
          <p:nvPr>
            <p:ph type="body" sz="quarter" idx="14" hasCustomPrompt="1"/>
          </p:nvPr>
        </p:nvSpPr>
        <p:spPr>
          <a:xfrm>
            <a:off x="1701835" y="1878104"/>
            <a:ext cx="784190" cy="903196"/>
          </a:xfrm>
        </p:spPr>
        <p:txBody>
          <a:bodyPr>
            <a:normAutofit/>
          </a:bodyPr>
          <a:lstStyle>
            <a:lvl1pPr marL="0" indent="0">
              <a:buNone/>
              <a:defRPr sz="5000" b="0">
                <a:solidFill>
                  <a:schemeClr val="bg1"/>
                </a:solidFill>
              </a:defRPr>
            </a:lvl1pPr>
          </a:lstStyle>
          <a:p>
            <a:pPr lvl="0"/>
            <a:r>
              <a:rPr lang="en-US" dirty="0"/>
              <a:t>#</a:t>
            </a:r>
          </a:p>
        </p:txBody>
      </p:sp>
      <p:sp>
        <p:nvSpPr>
          <p:cNvPr id="34" name="Text Placeholder 9">
            <a:extLst>
              <a:ext uri="{FF2B5EF4-FFF2-40B4-BE49-F238E27FC236}">
                <a16:creationId xmlns:a16="http://schemas.microsoft.com/office/drawing/2014/main" id="{E811138F-E9CE-432C-8DA0-8314E993ADE7}"/>
              </a:ext>
            </a:extLst>
          </p:cNvPr>
          <p:cNvSpPr>
            <a:spLocks noGrp="1"/>
          </p:cNvSpPr>
          <p:nvPr>
            <p:ph type="body" sz="quarter" idx="15"/>
          </p:nvPr>
        </p:nvSpPr>
        <p:spPr>
          <a:xfrm>
            <a:off x="2486025" y="4172364"/>
            <a:ext cx="1987810" cy="1716788"/>
          </a:xfrm>
        </p:spPr>
        <p:txBody>
          <a:bodyPr>
            <a:normAutofit/>
          </a:bodyPr>
          <a:lstStyle>
            <a:lvl1pPr marL="0" indent="0">
              <a:buNone/>
              <a:defRPr sz="1500" b="0">
                <a:solidFill>
                  <a:schemeClr val="bg1"/>
                </a:solidFill>
              </a:defRPr>
            </a:lvl1pPr>
          </a:lstStyle>
          <a:p>
            <a:pPr lvl="0"/>
            <a:r>
              <a:rPr lang="en-US"/>
              <a:t>Click to edit Master text styles</a:t>
            </a:r>
          </a:p>
        </p:txBody>
      </p:sp>
      <p:sp>
        <p:nvSpPr>
          <p:cNvPr id="36" name="Text Placeholder 9">
            <a:extLst>
              <a:ext uri="{FF2B5EF4-FFF2-40B4-BE49-F238E27FC236}">
                <a16:creationId xmlns:a16="http://schemas.microsoft.com/office/drawing/2014/main" id="{82E1FF48-F10D-4F17-86C8-9B1804E6104F}"/>
              </a:ext>
            </a:extLst>
          </p:cNvPr>
          <p:cNvSpPr>
            <a:spLocks noGrp="1"/>
          </p:cNvSpPr>
          <p:nvPr>
            <p:ph type="body" sz="quarter" idx="16" hasCustomPrompt="1"/>
          </p:nvPr>
        </p:nvSpPr>
        <p:spPr>
          <a:xfrm>
            <a:off x="1701835" y="4052506"/>
            <a:ext cx="784190" cy="903196"/>
          </a:xfrm>
        </p:spPr>
        <p:txBody>
          <a:bodyPr>
            <a:normAutofit/>
          </a:bodyPr>
          <a:lstStyle>
            <a:lvl1pPr marL="0" indent="0">
              <a:buNone/>
              <a:defRPr sz="5000" b="0">
                <a:solidFill>
                  <a:schemeClr val="bg1"/>
                </a:solidFill>
              </a:defRPr>
            </a:lvl1pPr>
          </a:lstStyle>
          <a:p>
            <a:pPr lvl="0"/>
            <a:r>
              <a:rPr lang="en-US" dirty="0"/>
              <a:t>#</a:t>
            </a:r>
          </a:p>
        </p:txBody>
      </p:sp>
      <p:sp>
        <p:nvSpPr>
          <p:cNvPr id="38" name="Text Placeholder 9">
            <a:extLst>
              <a:ext uri="{FF2B5EF4-FFF2-40B4-BE49-F238E27FC236}">
                <a16:creationId xmlns:a16="http://schemas.microsoft.com/office/drawing/2014/main" id="{EB212F22-FD55-4C3F-9A03-40AA87C0AA82}"/>
              </a:ext>
            </a:extLst>
          </p:cNvPr>
          <p:cNvSpPr>
            <a:spLocks noGrp="1"/>
          </p:cNvSpPr>
          <p:nvPr>
            <p:ph type="body" sz="quarter" idx="17"/>
          </p:nvPr>
        </p:nvSpPr>
        <p:spPr>
          <a:xfrm>
            <a:off x="5494190" y="1997962"/>
            <a:ext cx="1987810" cy="1716788"/>
          </a:xfrm>
        </p:spPr>
        <p:txBody>
          <a:bodyPr>
            <a:normAutofit/>
          </a:bodyPr>
          <a:lstStyle>
            <a:lvl1pPr marL="0" indent="0">
              <a:buNone/>
              <a:defRPr sz="1500" b="0">
                <a:solidFill>
                  <a:schemeClr val="bg1"/>
                </a:solidFill>
              </a:defRPr>
            </a:lvl1pPr>
          </a:lstStyle>
          <a:p>
            <a:pPr lvl="0"/>
            <a:r>
              <a:rPr lang="en-US"/>
              <a:t>Click to edit Master text styles</a:t>
            </a:r>
          </a:p>
        </p:txBody>
      </p:sp>
      <p:sp>
        <p:nvSpPr>
          <p:cNvPr id="39" name="Text Placeholder 9">
            <a:extLst>
              <a:ext uri="{FF2B5EF4-FFF2-40B4-BE49-F238E27FC236}">
                <a16:creationId xmlns:a16="http://schemas.microsoft.com/office/drawing/2014/main" id="{396177BC-350B-49DC-9C22-CFD3B1279E5E}"/>
              </a:ext>
            </a:extLst>
          </p:cNvPr>
          <p:cNvSpPr>
            <a:spLocks noGrp="1"/>
          </p:cNvSpPr>
          <p:nvPr>
            <p:ph type="body" sz="quarter" idx="18" hasCustomPrompt="1"/>
          </p:nvPr>
        </p:nvSpPr>
        <p:spPr>
          <a:xfrm>
            <a:off x="4710000" y="1878104"/>
            <a:ext cx="784190" cy="903196"/>
          </a:xfrm>
        </p:spPr>
        <p:txBody>
          <a:bodyPr>
            <a:normAutofit/>
          </a:bodyPr>
          <a:lstStyle>
            <a:lvl1pPr marL="0" indent="0">
              <a:buNone/>
              <a:defRPr sz="5000" b="0">
                <a:solidFill>
                  <a:schemeClr val="bg1"/>
                </a:solidFill>
              </a:defRPr>
            </a:lvl1pPr>
          </a:lstStyle>
          <a:p>
            <a:pPr lvl="0"/>
            <a:r>
              <a:rPr lang="en-US" dirty="0"/>
              <a:t>#</a:t>
            </a:r>
          </a:p>
        </p:txBody>
      </p:sp>
      <p:sp>
        <p:nvSpPr>
          <p:cNvPr id="41" name="Text Placeholder 9">
            <a:extLst>
              <a:ext uri="{FF2B5EF4-FFF2-40B4-BE49-F238E27FC236}">
                <a16:creationId xmlns:a16="http://schemas.microsoft.com/office/drawing/2014/main" id="{A6A55C7F-1B2F-45E6-BCB3-0CBA909F1C78}"/>
              </a:ext>
            </a:extLst>
          </p:cNvPr>
          <p:cNvSpPr>
            <a:spLocks noGrp="1"/>
          </p:cNvSpPr>
          <p:nvPr>
            <p:ph type="body" sz="quarter" idx="19"/>
          </p:nvPr>
        </p:nvSpPr>
        <p:spPr>
          <a:xfrm>
            <a:off x="5494190" y="4172364"/>
            <a:ext cx="1987810" cy="1716788"/>
          </a:xfrm>
        </p:spPr>
        <p:txBody>
          <a:bodyPr>
            <a:normAutofit/>
          </a:bodyPr>
          <a:lstStyle>
            <a:lvl1pPr marL="0" indent="0">
              <a:buNone/>
              <a:defRPr sz="1500" b="0">
                <a:solidFill>
                  <a:schemeClr val="bg1"/>
                </a:solidFill>
              </a:defRPr>
            </a:lvl1pPr>
          </a:lstStyle>
          <a:p>
            <a:pPr lvl="0"/>
            <a:r>
              <a:rPr lang="en-US"/>
              <a:t>Click to edit Master text styles</a:t>
            </a:r>
          </a:p>
        </p:txBody>
      </p:sp>
      <p:sp>
        <p:nvSpPr>
          <p:cNvPr id="42" name="Text Placeholder 9">
            <a:extLst>
              <a:ext uri="{FF2B5EF4-FFF2-40B4-BE49-F238E27FC236}">
                <a16:creationId xmlns:a16="http://schemas.microsoft.com/office/drawing/2014/main" id="{32DB201C-DC5E-4F41-B936-C2E233A8B803}"/>
              </a:ext>
            </a:extLst>
          </p:cNvPr>
          <p:cNvSpPr>
            <a:spLocks noGrp="1"/>
          </p:cNvSpPr>
          <p:nvPr>
            <p:ph type="body" sz="quarter" idx="20" hasCustomPrompt="1"/>
          </p:nvPr>
        </p:nvSpPr>
        <p:spPr>
          <a:xfrm>
            <a:off x="4710000" y="4052506"/>
            <a:ext cx="784190" cy="903196"/>
          </a:xfrm>
        </p:spPr>
        <p:txBody>
          <a:bodyPr>
            <a:normAutofit/>
          </a:bodyPr>
          <a:lstStyle>
            <a:lvl1pPr marL="0" indent="0">
              <a:buNone/>
              <a:defRPr sz="5000" b="0">
                <a:solidFill>
                  <a:schemeClr val="bg1"/>
                </a:solidFill>
              </a:defRPr>
            </a:lvl1pPr>
          </a:lstStyle>
          <a:p>
            <a:pPr lvl="0"/>
            <a:r>
              <a:rPr lang="en-US" dirty="0"/>
              <a:t>#</a:t>
            </a:r>
          </a:p>
        </p:txBody>
      </p:sp>
      <p:sp>
        <p:nvSpPr>
          <p:cNvPr id="44" name="Text Placeholder 9">
            <a:extLst>
              <a:ext uri="{FF2B5EF4-FFF2-40B4-BE49-F238E27FC236}">
                <a16:creationId xmlns:a16="http://schemas.microsoft.com/office/drawing/2014/main" id="{29B666F4-BA2F-4A7C-888E-CF630F6B730D}"/>
              </a:ext>
            </a:extLst>
          </p:cNvPr>
          <p:cNvSpPr>
            <a:spLocks noGrp="1"/>
          </p:cNvSpPr>
          <p:nvPr>
            <p:ph type="body" sz="quarter" idx="21"/>
          </p:nvPr>
        </p:nvSpPr>
        <p:spPr>
          <a:xfrm>
            <a:off x="8502355" y="1997962"/>
            <a:ext cx="1987810" cy="1716788"/>
          </a:xfrm>
        </p:spPr>
        <p:txBody>
          <a:bodyPr>
            <a:normAutofit/>
          </a:bodyPr>
          <a:lstStyle>
            <a:lvl1pPr marL="0" indent="0">
              <a:buNone/>
              <a:defRPr sz="1500" b="0">
                <a:solidFill>
                  <a:schemeClr val="bg1"/>
                </a:solidFill>
              </a:defRPr>
            </a:lvl1pPr>
          </a:lstStyle>
          <a:p>
            <a:pPr lvl="0"/>
            <a:r>
              <a:rPr lang="en-US"/>
              <a:t>Click to edit Master text styles</a:t>
            </a:r>
          </a:p>
        </p:txBody>
      </p:sp>
      <p:sp>
        <p:nvSpPr>
          <p:cNvPr id="45" name="Text Placeholder 9">
            <a:extLst>
              <a:ext uri="{FF2B5EF4-FFF2-40B4-BE49-F238E27FC236}">
                <a16:creationId xmlns:a16="http://schemas.microsoft.com/office/drawing/2014/main" id="{DD2F1333-517E-4D52-A01E-A5D9621DB7B4}"/>
              </a:ext>
            </a:extLst>
          </p:cNvPr>
          <p:cNvSpPr>
            <a:spLocks noGrp="1"/>
          </p:cNvSpPr>
          <p:nvPr>
            <p:ph type="body" sz="quarter" idx="22" hasCustomPrompt="1"/>
          </p:nvPr>
        </p:nvSpPr>
        <p:spPr>
          <a:xfrm>
            <a:off x="7718165" y="1878104"/>
            <a:ext cx="784190" cy="903196"/>
          </a:xfrm>
        </p:spPr>
        <p:txBody>
          <a:bodyPr>
            <a:normAutofit/>
          </a:bodyPr>
          <a:lstStyle>
            <a:lvl1pPr marL="0" indent="0">
              <a:buNone/>
              <a:defRPr sz="5000" b="0">
                <a:solidFill>
                  <a:schemeClr val="bg1"/>
                </a:solidFill>
              </a:defRPr>
            </a:lvl1pPr>
          </a:lstStyle>
          <a:p>
            <a:pPr lvl="0"/>
            <a:r>
              <a:rPr lang="en-US" dirty="0"/>
              <a:t>#</a:t>
            </a:r>
          </a:p>
        </p:txBody>
      </p:sp>
      <p:sp>
        <p:nvSpPr>
          <p:cNvPr id="47" name="Text Placeholder 9">
            <a:extLst>
              <a:ext uri="{FF2B5EF4-FFF2-40B4-BE49-F238E27FC236}">
                <a16:creationId xmlns:a16="http://schemas.microsoft.com/office/drawing/2014/main" id="{2150A60E-53E0-4DDA-A6CE-1E1F19D278AC}"/>
              </a:ext>
            </a:extLst>
          </p:cNvPr>
          <p:cNvSpPr>
            <a:spLocks noGrp="1"/>
          </p:cNvSpPr>
          <p:nvPr>
            <p:ph type="body" sz="quarter" idx="23"/>
          </p:nvPr>
        </p:nvSpPr>
        <p:spPr>
          <a:xfrm>
            <a:off x="8502355" y="4172364"/>
            <a:ext cx="1987810" cy="1716788"/>
          </a:xfrm>
        </p:spPr>
        <p:txBody>
          <a:bodyPr>
            <a:normAutofit/>
          </a:bodyPr>
          <a:lstStyle>
            <a:lvl1pPr marL="0" indent="0">
              <a:buNone/>
              <a:defRPr sz="1500" b="0">
                <a:solidFill>
                  <a:schemeClr val="bg1"/>
                </a:solidFill>
              </a:defRPr>
            </a:lvl1pPr>
          </a:lstStyle>
          <a:p>
            <a:pPr lvl="0"/>
            <a:r>
              <a:rPr lang="en-US"/>
              <a:t>Click to edit Master text styles</a:t>
            </a:r>
          </a:p>
        </p:txBody>
      </p:sp>
      <p:sp>
        <p:nvSpPr>
          <p:cNvPr id="48" name="Text Placeholder 9">
            <a:extLst>
              <a:ext uri="{FF2B5EF4-FFF2-40B4-BE49-F238E27FC236}">
                <a16:creationId xmlns:a16="http://schemas.microsoft.com/office/drawing/2014/main" id="{C11DEF8E-04D5-4676-A6E5-385017C686EC}"/>
              </a:ext>
            </a:extLst>
          </p:cNvPr>
          <p:cNvSpPr>
            <a:spLocks noGrp="1"/>
          </p:cNvSpPr>
          <p:nvPr>
            <p:ph type="body" sz="quarter" idx="24" hasCustomPrompt="1"/>
          </p:nvPr>
        </p:nvSpPr>
        <p:spPr>
          <a:xfrm>
            <a:off x="7718165" y="4052506"/>
            <a:ext cx="784190" cy="903196"/>
          </a:xfrm>
        </p:spPr>
        <p:txBody>
          <a:bodyPr>
            <a:normAutofit/>
          </a:bodyPr>
          <a:lstStyle>
            <a:lvl1pPr marL="0" indent="0">
              <a:buNone/>
              <a:defRPr sz="5000" b="0">
                <a:solidFill>
                  <a:schemeClr val="bg1"/>
                </a:solidFill>
              </a:defRPr>
            </a:lvl1pPr>
          </a:lstStyle>
          <a:p>
            <a:pPr lvl="0"/>
            <a:r>
              <a:rPr lang="en-US" dirty="0"/>
              <a:t>#</a:t>
            </a:r>
          </a:p>
        </p:txBody>
      </p:sp>
      <p:sp>
        <p:nvSpPr>
          <p:cNvPr id="50" name="Rectangle 49">
            <a:extLst>
              <a:ext uri="{FF2B5EF4-FFF2-40B4-BE49-F238E27FC236}">
                <a16:creationId xmlns:a16="http://schemas.microsoft.com/office/drawing/2014/main" id="{B72EC7BC-9A1C-4A8D-9D95-1E8823BC7576}"/>
              </a:ext>
            </a:extLst>
          </p:cNvPr>
          <p:cNvSpPr/>
          <p:nvPr userDrawn="1"/>
        </p:nvSpPr>
        <p:spPr>
          <a:xfrm>
            <a:off x="523356" y="179155"/>
            <a:ext cx="3765600" cy="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 name="TextBox 50">
            <a:extLst>
              <a:ext uri="{FF2B5EF4-FFF2-40B4-BE49-F238E27FC236}">
                <a16:creationId xmlns:a16="http://schemas.microsoft.com/office/drawing/2014/main" id="{C9174C42-6AC8-4314-9332-6161E7C20180}"/>
              </a:ext>
            </a:extLst>
          </p:cNvPr>
          <p:cNvSpPr txBox="1"/>
          <p:nvPr userDrawn="1"/>
        </p:nvSpPr>
        <p:spPr>
          <a:xfrm>
            <a:off x="524725" y="6585601"/>
            <a:ext cx="800100" cy="153888"/>
          </a:xfrm>
          <a:prstGeom prst="rect">
            <a:avLst/>
          </a:prstGeom>
          <a:noFill/>
        </p:spPr>
        <p:txBody>
          <a:bodyPr wrap="square" lIns="0" tIns="0" rIns="0" bIns="0" rtlCol="0" anchor="ctr">
            <a:spAutoFit/>
          </a:bodyPr>
          <a:lstStyle/>
          <a:p>
            <a:r>
              <a:rPr lang="en-GB" sz="1000" dirty="0">
                <a:solidFill>
                  <a:schemeClr val="bg1"/>
                </a:solidFill>
              </a:rPr>
              <a:t>pkf-l.com</a:t>
            </a:r>
          </a:p>
        </p:txBody>
      </p:sp>
      <p:pic>
        <p:nvPicPr>
          <p:cNvPr id="52" name="Graphic 51">
            <a:extLst>
              <a:ext uri="{FF2B5EF4-FFF2-40B4-BE49-F238E27FC236}">
                <a16:creationId xmlns:a16="http://schemas.microsoft.com/office/drawing/2014/main" id="{AF3D5686-3FA6-459C-9EF3-01FBBCF8D93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089481" y="634088"/>
            <a:ext cx="644400" cy="279421"/>
          </a:xfrm>
          <a:prstGeom prst="rect">
            <a:avLst/>
          </a:prstGeom>
        </p:spPr>
      </p:pic>
      <p:sp>
        <p:nvSpPr>
          <p:cNvPr id="53" name="Rectangle 52">
            <a:extLst>
              <a:ext uri="{FF2B5EF4-FFF2-40B4-BE49-F238E27FC236}">
                <a16:creationId xmlns:a16="http://schemas.microsoft.com/office/drawing/2014/main" id="{45270590-0685-4329-8EB0-A45E8BF6860F}"/>
              </a:ext>
            </a:extLst>
          </p:cNvPr>
          <p:cNvSpPr/>
          <p:nvPr userDrawn="1"/>
        </p:nvSpPr>
        <p:spPr>
          <a:xfrm>
            <a:off x="0" y="460375"/>
            <a:ext cx="297656" cy="63971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4" name="Graphic 53">
            <a:extLst>
              <a:ext uri="{FF2B5EF4-FFF2-40B4-BE49-F238E27FC236}">
                <a16:creationId xmlns:a16="http://schemas.microsoft.com/office/drawing/2014/main" id="{8B72C073-EACA-413F-B5E1-152545FED2E8}"/>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23356" y="722049"/>
            <a:ext cx="124344" cy="186516"/>
          </a:xfrm>
          <a:prstGeom prst="rect">
            <a:avLst/>
          </a:prstGeom>
        </p:spPr>
      </p:pic>
      <p:sp>
        <p:nvSpPr>
          <p:cNvPr id="25" name="Date Placeholder 3">
            <a:extLst>
              <a:ext uri="{FF2B5EF4-FFF2-40B4-BE49-F238E27FC236}">
                <a16:creationId xmlns:a16="http://schemas.microsoft.com/office/drawing/2014/main" id="{1107834C-FC78-4EF4-9B7B-C5B75DC38313}"/>
              </a:ext>
            </a:extLst>
          </p:cNvPr>
          <p:cNvSpPr>
            <a:spLocks noGrp="1"/>
          </p:cNvSpPr>
          <p:nvPr>
            <p:ph type="dt" sz="half" idx="2"/>
          </p:nvPr>
        </p:nvSpPr>
        <p:spPr>
          <a:xfrm>
            <a:off x="523357" y="227012"/>
            <a:ext cx="800100" cy="153888"/>
          </a:xfrm>
          <a:prstGeom prst="rect">
            <a:avLst/>
          </a:prstGeom>
        </p:spPr>
        <p:txBody>
          <a:bodyPr vert="horz" lIns="0" tIns="0" rIns="0" bIns="0" rtlCol="0" anchor="ctr"/>
          <a:lstStyle>
            <a:lvl1pPr algn="l">
              <a:defRPr sz="700">
                <a:solidFill>
                  <a:schemeClr val="bg1"/>
                </a:solidFill>
              </a:defRPr>
            </a:lvl1pPr>
          </a:lstStyle>
          <a:p>
            <a:r>
              <a:rPr lang="en-GB" dirty="0"/>
              <a:t>13 October 2023</a:t>
            </a:r>
          </a:p>
        </p:txBody>
      </p:sp>
      <p:sp>
        <p:nvSpPr>
          <p:cNvPr id="26" name="Footer Placeholder 4">
            <a:extLst>
              <a:ext uri="{FF2B5EF4-FFF2-40B4-BE49-F238E27FC236}">
                <a16:creationId xmlns:a16="http://schemas.microsoft.com/office/drawing/2014/main" id="{A32CF33C-AE9B-488C-83D9-CB48493C8E6A}"/>
              </a:ext>
            </a:extLst>
          </p:cNvPr>
          <p:cNvSpPr>
            <a:spLocks noGrp="1"/>
          </p:cNvSpPr>
          <p:nvPr>
            <p:ph type="ftr" sz="quarter" idx="3"/>
          </p:nvPr>
        </p:nvSpPr>
        <p:spPr>
          <a:xfrm>
            <a:off x="1324825" y="227012"/>
            <a:ext cx="2964119" cy="131038"/>
          </a:xfrm>
          <a:prstGeom prst="rect">
            <a:avLst/>
          </a:prstGeom>
        </p:spPr>
        <p:txBody>
          <a:bodyPr vert="horz" lIns="0" tIns="0" rIns="0" bIns="0" rtlCol="0" anchor="ctr"/>
          <a:lstStyle>
            <a:lvl1pPr algn="r">
              <a:defRPr sz="700">
                <a:solidFill>
                  <a:schemeClr val="bg1"/>
                </a:solidFill>
              </a:defRPr>
            </a:lvl1pPr>
          </a:lstStyle>
          <a:p>
            <a:r>
              <a:rPr lang="en-GB" dirty="0"/>
              <a:t>FCA Regulation &amp; Wind-Down Planning - Are You Prepared?</a:t>
            </a:r>
          </a:p>
        </p:txBody>
      </p:sp>
    </p:spTree>
    <p:extLst>
      <p:ext uri="{BB962C8B-B14F-4D97-AF65-F5344CB8AC3E}">
        <p14:creationId xmlns:p14="http://schemas.microsoft.com/office/powerpoint/2010/main" val="3017749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OC v4">
    <p:spTree>
      <p:nvGrpSpPr>
        <p:cNvPr id="1" name=""/>
        <p:cNvGrpSpPr/>
        <p:nvPr/>
      </p:nvGrpSpPr>
      <p:grpSpPr>
        <a:xfrm>
          <a:off x="0" y="0"/>
          <a:ext cx="0" cy="0"/>
          <a:chOff x="0" y="0"/>
          <a:chExt cx="0" cy="0"/>
        </a:xfrm>
      </p:grpSpPr>
      <p:sp>
        <p:nvSpPr>
          <p:cNvPr id="17" name="Picture Placeholder 6">
            <a:extLst>
              <a:ext uri="{FF2B5EF4-FFF2-40B4-BE49-F238E27FC236}">
                <a16:creationId xmlns:a16="http://schemas.microsoft.com/office/drawing/2014/main" id="{012B3274-4061-4898-87BC-D7A0F1298616}"/>
              </a:ext>
            </a:extLst>
          </p:cNvPr>
          <p:cNvSpPr>
            <a:spLocks noGrp="1"/>
          </p:cNvSpPr>
          <p:nvPr>
            <p:ph type="pic" sz="quarter" idx="13"/>
          </p:nvPr>
        </p:nvSpPr>
        <p:spPr>
          <a:xfrm>
            <a:off x="9734550" y="227011"/>
            <a:ext cx="2457450" cy="6630989"/>
          </a:xfrm>
        </p:spPr>
        <p:txBody>
          <a:bodyPr/>
          <a:lstStyle/>
          <a:p>
            <a:r>
              <a:rPr lang="en-US" dirty="0"/>
              <a:t>Click icon to add picture</a:t>
            </a:r>
            <a:endParaRPr lang="en-GB" dirty="0"/>
          </a:p>
        </p:txBody>
      </p:sp>
      <p:sp>
        <p:nvSpPr>
          <p:cNvPr id="2" name="Title 1">
            <a:extLst>
              <a:ext uri="{FF2B5EF4-FFF2-40B4-BE49-F238E27FC236}">
                <a16:creationId xmlns:a16="http://schemas.microsoft.com/office/drawing/2014/main" id="{B9688D20-E5DF-4091-A27E-6DC4C392BF1A}"/>
              </a:ext>
            </a:extLst>
          </p:cNvPr>
          <p:cNvSpPr>
            <a:spLocks noGrp="1"/>
          </p:cNvSpPr>
          <p:nvPr>
            <p:ph type="title"/>
          </p:nvPr>
        </p:nvSpPr>
        <p:spPr>
          <a:xfrm>
            <a:off x="728871" y="692943"/>
            <a:ext cx="8097628" cy="610077"/>
          </a:xfrm>
        </p:spPr>
        <p:txBody>
          <a:body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69DCE932-FFF2-46F8-843B-48746943073D}"/>
              </a:ext>
            </a:extLst>
          </p:cNvPr>
          <p:cNvSpPr>
            <a:spLocks noGrp="1"/>
          </p:cNvSpPr>
          <p:nvPr>
            <p:ph type="sldNum" sz="quarter" idx="12"/>
          </p:nvPr>
        </p:nvSpPr>
        <p:spPr/>
        <p:txBody>
          <a:bodyPr/>
          <a:lstStyle>
            <a:lvl1pPr>
              <a:defRPr>
                <a:solidFill>
                  <a:schemeClr val="bg1"/>
                </a:solidFill>
              </a:defRPr>
            </a:lvl1pPr>
          </a:lstStyle>
          <a:p>
            <a:fld id="{B361135E-0DC1-49DB-BE20-40FC2C2DAD15}" type="slidenum">
              <a:rPr lang="en-GB" smtClean="0"/>
              <a:pPr/>
              <a:t>‹#›</a:t>
            </a:fld>
            <a:endParaRPr lang="en-GB" dirty="0"/>
          </a:p>
        </p:txBody>
      </p:sp>
      <p:sp>
        <p:nvSpPr>
          <p:cNvPr id="34" name="Content Placeholder 2">
            <a:extLst>
              <a:ext uri="{FF2B5EF4-FFF2-40B4-BE49-F238E27FC236}">
                <a16:creationId xmlns:a16="http://schemas.microsoft.com/office/drawing/2014/main" id="{D31084CD-9EFD-4138-8732-643C364029F1}"/>
              </a:ext>
            </a:extLst>
          </p:cNvPr>
          <p:cNvSpPr>
            <a:spLocks noGrp="1"/>
          </p:cNvSpPr>
          <p:nvPr>
            <p:ph idx="1"/>
          </p:nvPr>
        </p:nvSpPr>
        <p:spPr>
          <a:xfrm>
            <a:off x="457200" y="1303020"/>
            <a:ext cx="8369299" cy="48739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Date Placeholder 3">
            <a:extLst>
              <a:ext uri="{FF2B5EF4-FFF2-40B4-BE49-F238E27FC236}">
                <a16:creationId xmlns:a16="http://schemas.microsoft.com/office/drawing/2014/main" id="{936B1EA1-38B2-4BEB-BBAE-BD3995DEFE72}"/>
              </a:ext>
            </a:extLst>
          </p:cNvPr>
          <p:cNvSpPr>
            <a:spLocks noGrp="1"/>
          </p:cNvSpPr>
          <p:nvPr>
            <p:ph type="dt" sz="half" idx="2"/>
          </p:nvPr>
        </p:nvSpPr>
        <p:spPr>
          <a:xfrm>
            <a:off x="523357" y="227012"/>
            <a:ext cx="800100" cy="153888"/>
          </a:xfrm>
          <a:prstGeom prst="rect">
            <a:avLst/>
          </a:prstGeom>
        </p:spPr>
        <p:txBody>
          <a:bodyPr vert="horz" lIns="0" tIns="0" rIns="0" bIns="0" rtlCol="0" anchor="ctr"/>
          <a:lstStyle>
            <a:lvl1pPr algn="l">
              <a:defRPr sz="700">
                <a:solidFill>
                  <a:schemeClr val="tx2"/>
                </a:solidFill>
              </a:defRPr>
            </a:lvl1pPr>
          </a:lstStyle>
          <a:p>
            <a:r>
              <a:rPr lang="en-GB" dirty="0"/>
              <a:t>13 October 2023</a:t>
            </a:r>
          </a:p>
        </p:txBody>
      </p:sp>
      <p:sp>
        <p:nvSpPr>
          <p:cNvPr id="9" name="Footer Placeholder 4">
            <a:extLst>
              <a:ext uri="{FF2B5EF4-FFF2-40B4-BE49-F238E27FC236}">
                <a16:creationId xmlns:a16="http://schemas.microsoft.com/office/drawing/2014/main" id="{BB270E25-888D-4EC3-9505-3C7D84F848A0}"/>
              </a:ext>
            </a:extLst>
          </p:cNvPr>
          <p:cNvSpPr>
            <a:spLocks noGrp="1"/>
          </p:cNvSpPr>
          <p:nvPr>
            <p:ph type="ftr" sz="quarter" idx="3"/>
          </p:nvPr>
        </p:nvSpPr>
        <p:spPr>
          <a:xfrm>
            <a:off x="1324825" y="227012"/>
            <a:ext cx="2964119" cy="131038"/>
          </a:xfrm>
          <a:prstGeom prst="rect">
            <a:avLst/>
          </a:prstGeom>
        </p:spPr>
        <p:txBody>
          <a:bodyPr vert="horz" lIns="0" tIns="0" rIns="0" bIns="0" rtlCol="0" anchor="ctr"/>
          <a:lstStyle>
            <a:lvl1pPr algn="r">
              <a:defRPr sz="700">
                <a:solidFill>
                  <a:schemeClr val="tx2"/>
                </a:solidFill>
              </a:defRPr>
            </a:lvl1pPr>
          </a:lstStyle>
          <a:p>
            <a:r>
              <a:rPr lang="en-GB" dirty="0"/>
              <a:t>FCA Regulation &amp; Wind-Down Planning - Are You Prepared?</a:t>
            </a:r>
          </a:p>
        </p:txBody>
      </p:sp>
    </p:spTree>
    <p:extLst>
      <p:ext uri="{BB962C8B-B14F-4D97-AF65-F5344CB8AC3E}">
        <p14:creationId xmlns:p14="http://schemas.microsoft.com/office/powerpoint/2010/main" val="499559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4.sv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C73B97-0A96-4426-B69F-C2F7ABCE5F7D}"/>
              </a:ext>
            </a:extLst>
          </p:cNvPr>
          <p:cNvSpPr>
            <a:spLocks noGrp="1"/>
          </p:cNvSpPr>
          <p:nvPr>
            <p:ph type="title"/>
          </p:nvPr>
        </p:nvSpPr>
        <p:spPr>
          <a:xfrm>
            <a:off x="728871" y="692943"/>
            <a:ext cx="9289774" cy="698535"/>
          </a:xfrm>
          <a:prstGeom prst="rect">
            <a:avLst/>
          </a:prstGeom>
        </p:spPr>
        <p:txBody>
          <a:bodyPr vert="horz" lIns="0" tIns="0" rIns="0" bIns="0" rtlCol="0" anchor="t">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B0F8E7AD-4438-4C6F-9D2A-C20A94A9183B}"/>
              </a:ext>
            </a:extLst>
          </p:cNvPr>
          <p:cNvSpPr>
            <a:spLocks noGrp="1"/>
          </p:cNvSpPr>
          <p:nvPr>
            <p:ph type="body" idx="1"/>
          </p:nvPr>
        </p:nvSpPr>
        <p:spPr>
          <a:xfrm>
            <a:off x="728871" y="1391478"/>
            <a:ext cx="9289774" cy="4785485"/>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2CF913D8-DB6F-49A8-82DC-36D51D95521A}"/>
              </a:ext>
            </a:extLst>
          </p:cNvPr>
          <p:cNvSpPr>
            <a:spLocks noGrp="1"/>
          </p:cNvSpPr>
          <p:nvPr>
            <p:ph type="dt" sz="half" idx="2"/>
          </p:nvPr>
        </p:nvSpPr>
        <p:spPr>
          <a:xfrm>
            <a:off x="523357" y="227012"/>
            <a:ext cx="800100" cy="153888"/>
          </a:xfrm>
          <a:prstGeom prst="rect">
            <a:avLst/>
          </a:prstGeom>
        </p:spPr>
        <p:txBody>
          <a:bodyPr vert="horz" lIns="0" tIns="0" rIns="0" bIns="0" rtlCol="0" anchor="ctr"/>
          <a:lstStyle>
            <a:lvl1pPr algn="l">
              <a:defRPr sz="700">
                <a:solidFill>
                  <a:schemeClr val="tx2"/>
                </a:solidFill>
              </a:defRPr>
            </a:lvl1pPr>
          </a:lstStyle>
          <a:p>
            <a:r>
              <a:rPr lang="en-GB" dirty="0"/>
              <a:t>13 October 2023</a:t>
            </a:r>
          </a:p>
        </p:txBody>
      </p:sp>
      <p:sp>
        <p:nvSpPr>
          <p:cNvPr id="5" name="Footer Placeholder 4">
            <a:extLst>
              <a:ext uri="{FF2B5EF4-FFF2-40B4-BE49-F238E27FC236}">
                <a16:creationId xmlns:a16="http://schemas.microsoft.com/office/drawing/2014/main" id="{7E74C6EF-2D06-4C2D-BD4C-514FC2F44A53}"/>
              </a:ext>
            </a:extLst>
          </p:cNvPr>
          <p:cNvSpPr>
            <a:spLocks noGrp="1"/>
          </p:cNvSpPr>
          <p:nvPr>
            <p:ph type="ftr" sz="quarter" idx="3"/>
          </p:nvPr>
        </p:nvSpPr>
        <p:spPr>
          <a:xfrm>
            <a:off x="1324825" y="227012"/>
            <a:ext cx="2964119" cy="131038"/>
          </a:xfrm>
          <a:prstGeom prst="rect">
            <a:avLst/>
          </a:prstGeom>
        </p:spPr>
        <p:txBody>
          <a:bodyPr vert="horz" lIns="0" tIns="0" rIns="0" bIns="0" rtlCol="0" anchor="ctr"/>
          <a:lstStyle>
            <a:lvl1pPr algn="r">
              <a:defRPr sz="700">
                <a:solidFill>
                  <a:schemeClr val="tx2"/>
                </a:solidFill>
              </a:defRPr>
            </a:lvl1pPr>
          </a:lstStyle>
          <a:p>
            <a:r>
              <a:rPr lang="en-GB" dirty="0"/>
              <a:t>FCA Regulation &amp; Wind-Down Planning - Are You Prepared?</a:t>
            </a:r>
          </a:p>
        </p:txBody>
      </p:sp>
      <p:sp>
        <p:nvSpPr>
          <p:cNvPr id="6" name="Slide Number Placeholder 5">
            <a:extLst>
              <a:ext uri="{FF2B5EF4-FFF2-40B4-BE49-F238E27FC236}">
                <a16:creationId xmlns:a16="http://schemas.microsoft.com/office/drawing/2014/main" id="{2A06F567-019A-40C5-B255-0BAF35EA67DC}"/>
              </a:ext>
            </a:extLst>
          </p:cNvPr>
          <p:cNvSpPr>
            <a:spLocks noGrp="1"/>
          </p:cNvSpPr>
          <p:nvPr>
            <p:ph type="sldNum" sz="quarter" idx="4"/>
          </p:nvPr>
        </p:nvSpPr>
        <p:spPr>
          <a:xfrm>
            <a:off x="11072811" y="6508266"/>
            <a:ext cx="695325" cy="231223"/>
          </a:xfrm>
          <a:prstGeom prst="rect">
            <a:avLst/>
          </a:prstGeom>
        </p:spPr>
        <p:txBody>
          <a:bodyPr vert="horz" lIns="0" tIns="0" rIns="0" bIns="0" rtlCol="0" anchor="ctr"/>
          <a:lstStyle>
            <a:lvl1pPr algn="r">
              <a:defRPr sz="1000">
                <a:solidFill>
                  <a:schemeClr val="tx2"/>
                </a:solidFill>
              </a:defRPr>
            </a:lvl1pPr>
          </a:lstStyle>
          <a:p>
            <a:fld id="{B361135E-0DC1-49DB-BE20-40FC2C2DAD15}" type="slidenum">
              <a:rPr lang="en-GB" smtClean="0"/>
              <a:pPr/>
              <a:t>‹#›</a:t>
            </a:fld>
            <a:endParaRPr lang="en-GB" dirty="0"/>
          </a:p>
        </p:txBody>
      </p:sp>
      <p:sp>
        <p:nvSpPr>
          <p:cNvPr id="9" name="Rectangle 8">
            <a:extLst>
              <a:ext uri="{FF2B5EF4-FFF2-40B4-BE49-F238E27FC236}">
                <a16:creationId xmlns:a16="http://schemas.microsoft.com/office/drawing/2014/main" id="{57B847CA-6470-41A6-8ACB-EA861B9D8EC2}"/>
              </a:ext>
            </a:extLst>
          </p:cNvPr>
          <p:cNvSpPr/>
          <p:nvPr userDrawn="1"/>
        </p:nvSpPr>
        <p:spPr>
          <a:xfrm>
            <a:off x="523356" y="179155"/>
            <a:ext cx="3765600" cy="3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a:extLst>
              <a:ext uri="{FF2B5EF4-FFF2-40B4-BE49-F238E27FC236}">
                <a16:creationId xmlns:a16="http://schemas.microsoft.com/office/drawing/2014/main" id="{D09EFF6D-2F2C-4DC9-8861-D7CD7F22374F}"/>
              </a:ext>
            </a:extLst>
          </p:cNvPr>
          <p:cNvSpPr txBox="1"/>
          <p:nvPr userDrawn="1"/>
        </p:nvSpPr>
        <p:spPr>
          <a:xfrm>
            <a:off x="524725" y="6585601"/>
            <a:ext cx="800100" cy="153888"/>
          </a:xfrm>
          <a:prstGeom prst="rect">
            <a:avLst/>
          </a:prstGeom>
          <a:noFill/>
        </p:spPr>
        <p:txBody>
          <a:bodyPr wrap="square" lIns="0" tIns="0" rIns="0" bIns="0" rtlCol="0" anchor="ctr">
            <a:spAutoFit/>
          </a:bodyPr>
          <a:lstStyle/>
          <a:p>
            <a:r>
              <a:rPr lang="en-GB" sz="1000" dirty="0">
                <a:solidFill>
                  <a:schemeClr val="tx2"/>
                </a:solidFill>
              </a:rPr>
              <a:t>pkf-l.com</a:t>
            </a:r>
          </a:p>
        </p:txBody>
      </p:sp>
      <p:pic>
        <p:nvPicPr>
          <p:cNvPr id="12" name="Graphic 11">
            <a:extLst>
              <a:ext uri="{FF2B5EF4-FFF2-40B4-BE49-F238E27FC236}">
                <a16:creationId xmlns:a16="http://schemas.microsoft.com/office/drawing/2014/main" id="{E0BE99AE-D8DE-461F-A7C9-05EF856F0A99}"/>
              </a:ext>
            </a:extLst>
          </p:cNvPr>
          <p:cNvPicPr>
            <a:picLocks noChangeAspect="1"/>
          </p:cNvPicPr>
          <p:nvPr userDrawn="1"/>
        </p:nvPicPr>
        <p:blipFill>
          <a:blip r:embed="rId36" cstate="print">
            <a:extLst>
              <a:ext uri="{28A0092B-C50C-407E-A947-70E740481C1C}">
                <a14:useLocalDpi xmlns:a14="http://schemas.microsoft.com/office/drawing/2010/main"/>
              </a:ext>
              <a:ext uri="{96DAC541-7B7A-43D3-8B79-37D633B846F1}">
                <asvg:svgBlip xmlns:asvg="http://schemas.microsoft.com/office/drawing/2016/SVG/main" r:embed="rId37"/>
              </a:ext>
            </a:extLst>
          </a:blip>
          <a:stretch>
            <a:fillRect/>
          </a:stretch>
        </p:blipFill>
        <p:spPr>
          <a:xfrm>
            <a:off x="11089481" y="634088"/>
            <a:ext cx="644400" cy="279421"/>
          </a:xfrm>
          <a:prstGeom prst="rect">
            <a:avLst/>
          </a:prstGeom>
        </p:spPr>
      </p:pic>
      <p:pic>
        <p:nvPicPr>
          <p:cNvPr id="14" name="Graphic 13">
            <a:extLst>
              <a:ext uri="{FF2B5EF4-FFF2-40B4-BE49-F238E27FC236}">
                <a16:creationId xmlns:a16="http://schemas.microsoft.com/office/drawing/2014/main" id="{907E15D8-A60F-4A0A-9C8B-70F6B6AE67EB}"/>
              </a:ext>
            </a:extLst>
          </p:cNvPr>
          <p:cNvPicPr>
            <a:picLocks noChangeAspect="1"/>
          </p:cNvPicPr>
          <p:nvPr userDrawn="1"/>
        </p:nvPicPr>
        <p:blipFill>
          <a:blip r:embed="rId38">
            <a:extLst>
              <a:ext uri="{28A0092B-C50C-407E-A947-70E740481C1C}">
                <a14:useLocalDpi xmlns:a14="http://schemas.microsoft.com/office/drawing/2010/main"/>
              </a:ext>
              <a:ext uri="{96DAC541-7B7A-43D3-8B79-37D633B846F1}">
                <asvg:svgBlip xmlns:asvg="http://schemas.microsoft.com/office/drawing/2016/SVG/main" r:embed="rId39"/>
              </a:ext>
            </a:extLst>
          </a:blip>
          <a:stretch>
            <a:fillRect/>
          </a:stretch>
        </p:blipFill>
        <p:spPr>
          <a:xfrm>
            <a:off x="523356" y="722049"/>
            <a:ext cx="124344" cy="186516"/>
          </a:xfrm>
          <a:prstGeom prst="rect">
            <a:avLst/>
          </a:prstGeom>
        </p:spPr>
      </p:pic>
    </p:spTree>
    <p:extLst>
      <p:ext uri="{BB962C8B-B14F-4D97-AF65-F5344CB8AC3E}">
        <p14:creationId xmlns:p14="http://schemas.microsoft.com/office/powerpoint/2010/main" val="2160894791"/>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0" r:id="rId4"/>
    <p:sldLayoutId id="2147483660" r:id="rId5"/>
    <p:sldLayoutId id="2147483668" r:id="rId6"/>
    <p:sldLayoutId id="2147483669" r:id="rId7"/>
    <p:sldLayoutId id="2147483670" r:id="rId8"/>
    <p:sldLayoutId id="2147483671" r:id="rId9"/>
    <p:sldLayoutId id="2147483661" r:id="rId10"/>
    <p:sldLayoutId id="2147483677" r:id="rId11"/>
    <p:sldLayoutId id="2147483658" r:id="rId12"/>
    <p:sldLayoutId id="2147483673" r:id="rId13"/>
    <p:sldLayoutId id="2147483685" r:id="rId14"/>
    <p:sldLayoutId id="2147483679" r:id="rId15"/>
    <p:sldLayoutId id="2147483681" r:id="rId16"/>
    <p:sldLayoutId id="2147483686" r:id="rId17"/>
    <p:sldLayoutId id="2147483674" r:id="rId18"/>
    <p:sldLayoutId id="2147483683" r:id="rId19"/>
    <p:sldLayoutId id="2147483684" r:id="rId20"/>
    <p:sldLayoutId id="2147483659" r:id="rId21"/>
    <p:sldLayoutId id="2147483682" r:id="rId22"/>
    <p:sldLayoutId id="2147483651" r:id="rId23"/>
    <p:sldLayoutId id="2147483672" r:id="rId24"/>
    <p:sldLayoutId id="2147483662" r:id="rId25"/>
    <p:sldLayoutId id="2147483663" r:id="rId26"/>
    <p:sldLayoutId id="2147483664" r:id="rId27"/>
    <p:sldLayoutId id="2147483665" r:id="rId28"/>
    <p:sldLayoutId id="2147483666" r:id="rId29"/>
    <p:sldLayoutId id="2147483667" r:id="rId30"/>
    <p:sldLayoutId id="2147483687" r:id="rId31"/>
    <p:sldLayoutId id="2147483688" r:id="rId32"/>
    <p:sldLayoutId id="2147483675" r:id="rId33"/>
    <p:sldLayoutId id="2147483676" r:id="rId3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2400" b="1" kern="1200">
          <a:solidFill>
            <a:schemeClr val="accent1"/>
          </a:solidFill>
          <a:latin typeface="+mj-lt"/>
          <a:ea typeface="+mj-ea"/>
          <a:cs typeface="+mj-cs"/>
        </a:defRPr>
      </a:lvl1pPr>
    </p:titleStyle>
    <p:bodyStyle>
      <a:lvl1pPr marL="179388" indent="-179388" algn="l" defTabSz="914400" rtl="0" eaLnBrk="1" latinLnBrk="0" hangingPunct="1">
        <a:lnSpc>
          <a:spcPct val="95000"/>
        </a:lnSpc>
        <a:spcBef>
          <a:spcPts val="600"/>
        </a:spcBef>
        <a:buClr>
          <a:schemeClr val="tx2"/>
        </a:buClr>
        <a:buFont typeface="Arial" panose="020B0604020202020204" pitchFamily="34" charset="0"/>
        <a:buChar char="•"/>
        <a:defRPr sz="1700" b="0" kern="1200">
          <a:solidFill>
            <a:schemeClr val="tx2"/>
          </a:solidFill>
          <a:latin typeface="+mn-lt"/>
          <a:ea typeface="+mn-ea"/>
          <a:cs typeface="+mn-cs"/>
        </a:defRPr>
      </a:lvl1pPr>
      <a:lvl2pPr marL="357188" indent="-177800" algn="l" defTabSz="914400" rtl="0" eaLnBrk="1" latinLnBrk="0" hangingPunct="1">
        <a:lnSpc>
          <a:spcPct val="95000"/>
        </a:lnSpc>
        <a:spcBef>
          <a:spcPts val="600"/>
        </a:spcBef>
        <a:buClr>
          <a:schemeClr val="tx2"/>
        </a:buClr>
        <a:buFont typeface="Arial" panose="020B0604020202020204" pitchFamily="34" charset="0"/>
        <a:buChar char="•"/>
        <a:defRPr sz="1500" kern="1200">
          <a:solidFill>
            <a:schemeClr val="tx2"/>
          </a:solidFill>
          <a:latin typeface="+mn-lt"/>
          <a:ea typeface="+mn-ea"/>
          <a:cs typeface="+mn-cs"/>
        </a:defRPr>
      </a:lvl2pPr>
      <a:lvl3pPr marL="536575" indent="-179388" algn="l" defTabSz="914400" rtl="0" eaLnBrk="1" latinLnBrk="0" hangingPunct="1">
        <a:lnSpc>
          <a:spcPct val="95000"/>
        </a:lnSpc>
        <a:spcBef>
          <a:spcPts val="600"/>
        </a:spcBef>
        <a:buClr>
          <a:schemeClr val="tx2"/>
        </a:buClr>
        <a:buFont typeface="Arial" panose="020B0604020202020204" pitchFamily="34" charset="0"/>
        <a:buChar char="•"/>
        <a:defRPr sz="1200" kern="1200">
          <a:solidFill>
            <a:schemeClr val="tx2"/>
          </a:solidFill>
          <a:latin typeface="+mn-lt"/>
          <a:ea typeface="+mn-ea"/>
          <a:cs typeface="+mn-cs"/>
        </a:defRPr>
      </a:lvl3pPr>
      <a:lvl4pPr marL="715963" indent="-179388" algn="l" defTabSz="914400" rtl="0" eaLnBrk="1" latinLnBrk="0" hangingPunct="1">
        <a:lnSpc>
          <a:spcPct val="95000"/>
        </a:lnSpc>
        <a:spcBef>
          <a:spcPts val="600"/>
        </a:spcBef>
        <a:buClr>
          <a:schemeClr val="tx2"/>
        </a:buClr>
        <a:buFont typeface="Arial" panose="020B0604020202020204" pitchFamily="34" charset="0"/>
        <a:buChar char="•"/>
        <a:defRPr sz="1100" kern="1200">
          <a:solidFill>
            <a:schemeClr val="tx2"/>
          </a:solidFill>
          <a:latin typeface="+mn-lt"/>
          <a:ea typeface="+mn-ea"/>
          <a:cs typeface="+mn-cs"/>
        </a:defRPr>
      </a:lvl4pPr>
      <a:lvl5pPr marL="893763" indent="-177800" algn="l" defTabSz="914400" rtl="0" eaLnBrk="1" latinLnBrk="0" hangingPunct="1">
        <a:lnSpc>
          <a:spcPct val="95000"/>
        </a:lnSpc>
        <a:spcBef>
          <a:spcPts val="600"/>
        </a:spcBef>
        <a:buClr>
          <a:schemeClr val="tx2"/>
        </a:buClr>
        <a:buFont typeface="Arial" panose="020B0604020202020204" pitchFamily="34" charset="0"/>
        <a:buChar char="•"/>
        <a:defRPr sz="1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6.sv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11.sv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svg"/><Relationship Id="rId2" Type="http://schemas.openxmlformats.org/officeDocument/2006/relationships/image" Target="../media/image12.jpeg"/><Relationship Id="rId1" Type="http://schemas.openxmlformats.org/officeDocument/2006/relationships/slideLayout" Target="../slideLayouts/slideLayout14.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9.svg"/><Relationship Id="rId3" Type="http://schemas.openxmlformats.org/officeDocument/2006/relationships/image" Target="../media/image27.svg"/><Relationship Id="rId7" Type="http://schemas.openxmlformats.org/officeDocument/2006/relationships/image" Target="../media/image15.svg"/><Relationship Id="rId12" Type="http://schemas.openxmlformats.org/officeDocument/2006/relationships/image" Target="../media/image18.png"/><Relationship Id="rId2" Type="http://schemas.openxmlformats.org/officeDocument/2006/relationships/image" Target="../media/image26.png"/><Relationship Id="rId16" Type="http://schemas.openxmlformats.org/officeDocument/2006/relationships/image" Target="../media/image32.jpeg"/><Relationship Id="rId1" Type="http://schemas.openxmlformats.org/officeDocument/2006/relationships/slideLayout" Target="../slideLayouts/slideLayout5.xml"/><Relationship Id="rId6" Type="http://schemas.openxmlformats.org/officeDocument/2006/relationships/image" Target="../media/image14.png"/><Relationship Id="rId11" Type="http://schemas.openxmlformats.org/officeDocument/2006/relationships/image" Target="../media/image21.svg"/><Relationship Id="rId5" Type="http://schemas.openxmlformats.org/officeDocument/2006/relationships/image" Target="../media/image29.svg"/><Relationship Id="rId15" Type="http://schemas.openxmlformats.org/officeDocument/2006/relationships/image" Target="../media/image31.jpeg"/><Relationship Id="rId10" Type="http://schemas.openxmlformats.org/officeDocument/2006/relationships/image" Target="../media/image20.png"/><Relationship Id="rId4" Type="http://schemas.openxmlformats.org/officeDocument/2006/relationships/image" Target="../media/image28.png"/><Relationship Id="rId9" Type="http://schemas.openxmlformats.org/officeDocument/2006/relationships/image" Target="../media/image17.svg"/><Relationship Id="rId1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6.sv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5.sv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4.sv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2.png"/><Relationship Id="rId2" Type="http://schemas.openxmlformats.org/officeDocument/2006/relationships/image" Target="../media/image39.jpg"/><Relationship Id="rId1" Type="http://schemas.openxmlformats.org/officeDocument/2006/relationships/slideLayout" Target="../slideLayouts/slideLayout33.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4.svg"/></Relationships>
</file>

<file path=ppt/slides/_rels/slide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4B79D290-3E57-422F-8B97-A66B058D127C}"/>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4148" b="4148"/>
          <a:stretch/>
        </p:blipFill>
        <p:spPr>
          <a:xfrm>
            <a:off x="0" y="-1"/>
            <a:ext cx="12192000" cy="7061201"/>
          </a:xfrm>
        </p:spPr>
      </p:pic>
      <p:pic>
        <p:nvPicPr>
          <p:cNvPr id="14" name="Graphic 13">
            <a:extLst>
              <a:ext uri="{FF2B5EF4-FFF2-40B4-BE49-F238E27FC236}">
                <a16:creationId xmlns:a16="http://schemas.microsoft.com/office/drawing/2014/main" id="{982DEB5C-2291-47EC-B51F-D468687F04FD}"/>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70947" y="0"/>
            <a:ext cx="4320000" cy="6460940"/>
          </a:xfrm>
          <a:prstGeom prst="rect">
            <a:avLst/>
          </a:prstGeom>
        </p:spPr>
      </p:pic>
      <p:sp>
        <p:nvSpPr>
          <p:cNvPr id="4" name="Title 3">
            <a:extLst>
              <a:ext uri="{FF2B5EF4-FFF2-40B4-BE49-F238E27FC236}">
                <a16:creationId xmlns:a16="http://schemas.microsoft.com/office/drawing/2014/main" id="{C5DC168E-64F3-403D-B55D-18D6924AB03F}"/>
              </a:ext>
            </a:extLst>
          </p:cNvPr>
          <p:cNvSpPr>
            <a:spLocks noGrp="1"/>
          </p:cNvSpPr>
          <p:nvPr>
            <p:ph type="ctrTitle"/>
          </p:nvPr>
        </p:nvSpPr>
        <p:spPr>
          <a:xfrm>
            <a:off x="898938" y="987233"/>
            <a:ext cx="3825462" cy="2441767"/>
          </a:xfrm>
        </p:spPr>
        <p:txBody>
          <a:bodyPr>
            <a:noAutofit/>
          </a:bodyPr>
          <a:lstStyle/>
          <a:p>
            <a:r>
              <a:rPr lang="en-GB" sz="3600" b="0" dirty="0">
                <a:solidFill>
                  <a:schemeClr val="bg1"/>
                </a:solidFill>
              </a:rPr>
              <a:t>Broking Breakfast: </a:t>
            </a:r>
            <a:r>
              <a:rPr lang="en-GB" sz="2000" b="0" i="0" dirty="0">
                <a:solidFill>
                  <a:srgbClr val="FFFFFF"/>
                </a:solidFill>
                <a:effectLst/>
                <a:latin typeface="+mn-lt"/>
              </a:rPr>
              <a:t>Sharing the shortcomings in wind down planning, and delving into CASS 5 hot topics</a:t>
            </a:r>
            <a:br>
              <a:rPr lang="en-GB" sz="2000" b="1" i="0" dirty="0">
                <a:solidFill>
                  <a:srgbClr val="FFFFFF"/>
                </a:solidFill>
                <a:effectLst/>
                <a:latin typeface="Open Sans" panose="020B0606030504020204" pitchFamily="34" charset="0"/>
              </a:rPr>
            </a:br>
            <a:endParaRPr lang="en-GB" sz="3600" dirty="0">
              <a:solidFill>
                <a:schemeClr val="bg1"/>
              </a:solidFill>
            </a:endParaRPr>
          </a:p>
        </p:txBody>
      </p:sp>
      <p:sp>
        <p:nvSpPr>
          <p:cNvPr id="6" name="Text Placeholder 5">
            <a:extLst>
              <a:ext uri="{FF2B5EF4-FFF2-40B4-BE49-F238E27FC236}">
                <a16:creationId xmlns:a16="http://schemas.microsoft.com/office/drawing/2014/main" id="{309BB8CF-F80B-4473-AADF-2279B47BFE2B}"/>
              </a:ext>
            </a:extLst>
          </p:cNvPr>
          <p:cNvSpPr>
            <a:spLocks noGrp="1"/>
          </p:cNvSpPr>
          <p:nvPr>
            <p:ph type="body" sz="quarter" idx="10"/>
          </p:nvPr>
        </p:nvSpPr>
        <p:spPr>
          <a:xfrm>
            <a:off x="898938" y="2851487"/>
            <a:ext cx="3907184" cy="495334"/>
          </a:xfrm>
        </p:spPr>
        <p:txBody>
          <a:bodyPr>
            <a:normAutofit/>
          </a:bodyPr>
          <a:lstStyle/>
          <a:p>
            <a:r>
              <a:rPr lang="en-GB" sz="1800" dirty="0">
                <a:solidFill>
                  <a:schemeClr val="bg1"/>
                </a:solidFill>
              </a:rPr>
              <a:t>20 February 2024</a:t>
            </a:r>
          </a:p>
        </p:txBody>
      </p:sp>
      <p:sp>
        <p:nvSpPr>
          <p:cNvPr id="11" name="TextBox 10">
            <a:extLst>
              <a:ext uri="{FF2B5EF4-FFF2-40B4-BE49-F238E27FC236}">
                <a16:creationId xmlns:a16="http://schemas.microsoft.com/office/drawing/2014/main" id="{C71E29DC-F7DD-41C5-923E-917CF30CC642}"/>
              </a:ext>
            </a:extLst>
          </p:cNvPr>
          <p:cNvSpPr txBox="1"/>
          <p:nvPr/>
        </p:nvSpPr>
        <p:spPr>
          <a:xfrm>
            <a:off x="10452446" y="6288469"/>
            <a:ext cx="848967" cy="215444"/>
          </a:xfrm>
          <a:prstGeom prst="rect">
            <a:avLst/>
          </a:prstGeom>
          <a:noFill/>
        </p:spPr>
        <p:txBody>
          <a:bodyPr wrap="square" lIns="0" tIns="0" rIns="0" bIns="0" rtlCol="0" anchor="ctr">
            <a:spAutoFit/>
          </a:bodyPr>
          <a:lstStyle/>
          <a:p>
            <a:pPr algn="r"/>
            <a:r>
              <a:rPr lang="en-GB" sz="1400" spc="20" baseline="0" dirty="0">
                <a:solidFill>
                  <a:schemeClr val="bg1"/>
                </a:solidFill>
              </a:rPr>
              <a:t>pkf-l.com</a:t>
            </a:r>
          </a:p>
        </p:txBody>
      </p:sp>
      <p:pic>
        <p:nvPicPr>
          <p:cNvPr id="12" name="Graphic 11">
            <a:extLst>
              <a:ext uri="{FF2B5EF4-FFF2-40B4-BE49-F238E27FC236}">
                <a16:creationId xmlns:a16="http://schemas.microsoft.com/office/drawing/2014/main" id="{F07D66D7-98AD-4EC3-8EFA-06EF9235D2FD}"/>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519062" y="890876"/>
            <a:ext cx="774000" cy="335617"/>
          </a:xfrm>
          <a:prstGeom prst="rect">
            <a:avLst/>
          </a:prstGeom>
        </p:spPr>
      </p:pic>
    </p:spTree>
    <p:extLst>
      <p:ext uri="{BB962C8B-B14F-4D97-AF65-F5344CB8AC3E}">
        <p14:creationId xmlns:p14="http://schemas.microsoft.com/office/powerpoint/2010/main" val="3782892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C63D5D-20C4-4A88-8E27-EED88464407F}"/>
              </a:ext>
            </a:extLst>
          </p:cNvPr>
          <p:cNvSpPr>
            <a:spLocks noGrp="1"/>
          </p:cNvSpPr>
          <p:nvPr>
            <p:ph type="title"/>
          </p:nvPr>
        </p:nvSpPr>
        <p:spPr>
          <a:xfrm>
            <a:off x="1328468" y="2363638"/>
            <a:ext cx="9744343" cy="1664471"/>
          </a:xfrm>
        </p:spPr>
        <p:txBody>
          <a:bodyPr/>
          <a:lstStyle/>
          <a:p>
            <a:r>
              <a:rPr lang="en-GB" dirty="0"/>
              <a:t>Wind-Down Plans - General Principles</a:t>
            </a:r>
          </a:p>
        </p:txBody>
      </p:sp>
      <p:sp>
        <p:nvSpPr>
          <p:cNvPr id="2" name="Slide Number Placeholder 1">
            <a:extLst>
              <a:ext uri="{FF2B5EF4-FFF2-40B4-BE49-F238E27FC236}">
                <a16:creationId xmlns:a16="http://schemas.microsoft.com/office/drawing/2014/main" id="{DE8E6ECD-1124-4720-9094-9B378C1AE70C}"/>
              </a:ext>
            </a:extLst>
          </p:cNvPr>
          <p:cNvSpPr>
            <a:spLocks noGrp="1"/>
          </p:cNvSpPr>
          <p:nvPr>
            <p:ph type="sldNum" sz="quarter" idx="12"/>
          </p:nvPr>
        </p:nvSpPr>
        <p:spPr/>
        <p:txBody>
          <a:bodyPr/>
          <a:lstStyle/>
          <a:p>
            <a:fld id="{B361135E-0DC1-49DB-BE20-40FC2C2DAD15}" type="slidenum">
              <a:rPr lang="en-GB" smtClean="0"/>
              <a:pPr/>
              <a:t>10</a:t>
            </a:fld>
            <a:endParaRPr lang="en-GB" dirty="0"/>
          </a:p>
        </p:txBody>
      </p:sp>
    </p:spTree>
    <p:extLst>
      <p:ext uri="{BB962C8B-B14F-4D97-AF65-F5344CB8AC3E}">
        <p14:creationId xmlns:p14="http://schemas.microsoft.com/office/powerpoint/2010/main" val="768498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4FECD-0E0A-426D-8D6E-ABF173778608}"/>
              </a:ext>
            </a:extLst>
          </p:cNvPr>
          <p:cNvSpPr>
            <a:spLocks noGrp="1"/>
          </p:cNvSpPr>
          <p:nvPr>
            <p:ph type="title"/>
          </p:nvPr>
        </p:nvSpPr>
        <p:spPr/>
        <p:txBody>
          <a:bodyPr/>
          <a:lstStyle/>
          <a:p>
            <a:r>
              <a:rPr lang="en-GB" dirty="0"/>
              <a:t>Wind-Down Plans - General Principles</a:t>
            </a:r>
          </a:p>
        </p:txBody>
      </p:sp>
      <p:sp>
        <p:nvSpPr>
          <p:cNvPr id="3" name="Content Placeholder 2">
            <a:extLst>
              <a:ext uri="{FF2B5EF4-FFF2-40B4-BE49-F238E27FC236}">
                <a16:creationId xmlns:a16="http://schemas.microsoft.com/office/drawing/2014/main" id="{0AA87475-3C9B-4BAA-BC30-F6160F4B3C91}"/>
              </a:ext>
            </a:extLst>
          </p:cNvPr>
          <p:cNvSpPr>
            <a:spLocks noGrp="1"/>
          </p:cNvSpPr>
          <p:nvPr>
            <p:ph idx="1"/>
          </p:nvPr>
        </p:nvSpPr>
        <p:spPr>
          <a:xfrm>
            <a:off x="728870" y="1490870"/>
            <a:ext cx="11039265" cy="4686093"/>
          </a:xfrm>
        </p:spPr>
        <p:txBody>
          <a:bodyPr/>
          <a:lstStyle/>
          <a:p>
            <a:r>
              <a:rPr lang="en-GB" dirty="0"/>
              <a:t>A WDP is a formal document which aims to enable a firm to cease its regulated activities and achieve a cancellation of its regulatory permissions with no adverse impact/harm on its clients, counterparties or wider market</a:t>
            </a:r>
          </a:p>
          <a:p>
            <a:r>
              <a:rPr lang="en-GB" dirty="0"/>
              <a:t>Compulsory and applies to </a:t>
            </a:r>
            <a:r>
              <a:rPr lang="en-GB" b="1" dirty="0">
                <a:solidFill>
                  <a:srgbClr val="C00000"/>
                </a:solidFill>
              </a:rPr>
              <a:t>ALL</a:t>
            </a:r>
            <a:r>
              <a:rPr lang="en-GB" dirty="0"/>
              <a:t> regulated firms, not just those in financial distress, also those seeking a strategic exit from the market</a:t>
            </a:r>
          </a:p>
          <a:p>
            <a:r>
              <a:rPr lang="en-GB" dirty="0"/>
              <a:t>No set template or proforma - needs to be tailored to firm’s own circumstances - refer to FCA Quick Reference Guide</a:t>
            </a:r>
          </a:p>
          <a:p>
            <a:r>
              <a:rPr lang="en-GB" dirty="0"/>
              <a:t>Applies to </a:t>
            </a:r>
            <a:r>
              <a:rPr lang="en-GB" u="sng" dirty="0"/>
              <a:t>all</a:t>
            </a:r>
            <a:r>
              <a:rPr lang="en-GB" dirty="0"/>
              <a:t> FCA solo-regulated firms authorised with Part IVA permission</a:t>
            </a:r>
          </a:p>
          <a:p>
            <a:r>
              <a:rPr lang="en-GB" dirty="0"/>
              <a:t>Does not apply to firms already in administration or liquidation (liquidators will have own plans with creditors etc)</a:t>
            </a:r>
          </a:p>
          <a:p>
            <a:endParaRPr lang="en-GB" dirty="0"/>
          </a:p>
        </p:txBody>
      </p:sp>
      <p:sp>
        <p:nvSpPr>
          <p:cNvPr id="4" name="Slide Number Placeholder 3">
            <a:extLst>
              <a:ext uri="{FF2B5EF4-FFF2-40B4-BE49-F238E27FC236}">
                <a16:creationId xmlns:a16="http://schemas.microsoft.com/office/drawing/2014/main" id="{5673AE19-A80B-46F7-8BCA-3D19999D5440}"/>
              </a:ext>
            </a:extLst>
          </p:cNvPr>
          <p:cNvSpPr>
            <a:spLocks noGrp="1"/>
          </p:cNvSpPr>
          <p:nvPr>
            <p:ph type="sldNum" sz="quarter" idx="12"/>
          </p:nvPr>
        </p:nvSpPr>
        <p:spPr/>
        <p:txBody>
          <a:bodyPr/>
          <a:lstStyle/>
          <a:p>
            <a:fld id="{B361135E-0DC1-49DB-BE20-40FC2C2DAD15}" type="slidenum">
              <a:rPr lang="en-GB" smtClean="0"/>
              <a:t>11</a:t>
            </a:fld>
            <a:endParaRPr lang="en-GB" dirty="0"/>
          </a:p>
        </p:txBody>
      </p:sp>
      <p:sp>
        <p:nvSpPr>
          <p:cNvPr id="7" name="Date Placeholder 6">
            <a:extLst>
              <a:ext uri="{FF2B5EF4-FFF2-40B4-BE49-F238E27FC236}">
                <a16:creationId xmlns:a16="http://schemas.microsoft.com/office/drawing/2014/main" id="{CED1A5AA-F44D-4FF4-8F75-88CB1BB17680}"/>
              </a:ext>
            </a:extLst>
          </p:cNvPr>
          <p:cNvSpPr>
            <a:spLocks noGrp="1"/>
          </p:cNvSpPr>
          <p:nvPr>
            <p:ph type="dt" sz="half" idx="2"/>
          </p:nvPr>
        </p:nvSpPr>
        <p:spPr/>
        <p:txBody>
          <a:bodyPr/>
          <a:lstStyle/>
          <a:p>
            <a:r>
              <a:rPr lang="en-GB" dirty="0"/>
              <a:t>20 February 2024</a:t>
            </a:r>
          </a:p>
        </p:txBody>
      </p:sp>
      <p:sp>
        <p:nvSpPr>
          <p:cNvPr id="8" name="Footer Placeholder 7">
            <a:extLst>
              <a:ext uri="{FF2B5EF4-FFF2-40B4-BE49-F238E27FC236}">
                <a16:creationId xmlns:a16="http://schemas.microsoft.com/office/drawing/2014/main" id="{5FDA50BC-2A16-4231-AB68-0F402B9E73E9}"/>
              </a:ext>
            </a:extLst>
          </p:cNvPr>
          <p:cNvSpPr>
            <a:spLocks noGrp="1"/>
          </p:cNvSpPr>
          <p:nvPr>
            <p:ph type="ftr" sz="quarter" idx="3"/>
          </p:nvPr>
        </p:nvSpPr>
        <p:spPr/>
        <p:txBody>
          <a:bodyPr/>
          <a:lstStyle/>
          <a:p>
            <a:r>
              <a:rPr lang="en-GB" b="0" dirty="0"/>
              <a:t>FCA Regulation &amp; Wind-Down Planning - Are You Prepared?</a:t>
            </a:r>
            <a:endParaRPr lang="en-GB" dirty="0"/>
          </a:p>
        </p:txBody>
      </p:sp>
    </p:spTree>
    <p:extLst>
      <p:ext uri="{BB962C8B-B14F-4D97-AF65-F5344CB8AC3E}">
        <p14:creationId xmlns:p14="http://schemas.microsoft.com/office/powerpoint/2010/main" val="962345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4FECD-0E0A-426D-8D6E-ABF173778608}"/>
              </a:ext>
            </a:extLst>
          </p:cNvPr>
          <p:cNvSpPr>
            <a:spLocks noGrp="1"/>
          </p:cNvSpPr>
          <p:nvPr>
            <p:ph type="title"/>
          </p:nvPr>
        </p:nvSpPr>
        <p:spPr/>
        <p:txBody>
          <a:bodyPr/>
          <a:lstStyle/>
          <a:p>
            <a:r>
              <a:rPr lang="en-GB" dirty="0"/>
              <a:t>Wind-Down Plans - General Principles</a:t>
            </a:r>
          </a:p>
        </p:txBody>
      </p:sp>
      <p:sp>
        <p:nvSpPr>
          <p:cNvPr id="3" name="Content Placeholder 2">
            <a:extLst>
              <a:ext uri="{FF2B5EF4-FFF2-40B4-BE49-F238E27FC236}">
                <a16:creationId xmlns:a16="http://schemas.microsoft.com/office/drawing/2014/main" id="{0AA87475-3C9B-4BAA-BC30-F6160F4B3C91}"/>
              </a:ext>
            </a:extLst>
          </p:cNvPr>
          <p:cNvSpPr>
            <a:spLocks noGrp="1"/>
          </p:cNvSpPr>
          <p:nvPr>
            <p:ph idx="1"/>
          </p:nvPr>
        </p:nvSpPr>
        <p:spPr>
          <a:xfrm>
            <a:off x="728870" y="1490870"/>
            <a:ext cx="11039265" cy="4686093"/>
          </a:xfrm>
        </p:spPr>
        <p:txBody>
          <a:bodyPr>
            <a:normAutofit/>
          </a:bodyPr>
          <a:lstStyle/>
          <a:p>
            <a:r>
              <a:rPr lang="en-GB" dirty="0"/>
              <a:t>Living document - refreshed periodically, particularly where significant changes in business</a:t>
            </a:r>
          </a:p>
          <a:p>
            <a:r>
              <a:rPr lang="en-GB" dirty="0"/>
              <a:t>Credible, up-to-date, comprehensive and operable</a:t>
            </a:r>
          </a:p>
          <a:p>
            <a:r>
              <a:rPr lang="en-GB" dirty="0"/>
              <a:t>In practice will include:</a:t>
            </a:r>
          </a:p>
          <a:p>
            <a:pPr lvl="1">
              <a:spcBef>
                <a:spcPts val="1200"/>
              </a:spcBef>
            </a:pPr>
            <a:r>
              <a:rPr lang="en-GB" sz="1700" dirty="0"/>
              <a:t>Financial projections/cash-flow modelling with detailed assumptions covering wind-down period and identifying TC 2.4 buffer required to wind-down</a:t>
            </a:r>
          </a:p>
          <a:p>
            <a:pPr lvl="1">
              <a:spcBef>
                <a:spcPts val="1200"/>
              </a:spcBef>
            </a:pPr>
            <a:r>
              <a:rPr lang="en-GB" sz="1700" dirty="0"/>
              <a:t>Detailed practical narrative plan, setting out in detail how the orderly wind-down will be achieved</a:t>
            </a:r>
          </a:p>
          <a:p>
            <a:r>
              <a:rPr lang="en-GB" dirty="0"/>
              <a:t>Formal document - integral part of firm’s governance process - needs buy-in of Board of Directors (not just an ‘accounting task’ for Finance Department)</a:t>
            </a:r>
          </a:p>
          <a:p>
            <a:r>
              <a:rPr lang="en-GB" dirty="0"/>
              <a:t>End game is cancellation of Part IV A permissions - FCA will not cancel permissions until satisfied that orderly wind-down has been completed</a:t>
            </a:r>
          </a:p>
        </p:txBody>
      </p:sp>
      <p:sp>
        <p:nvSpPr>
          <p:cNvPr id="4" name="Slide Number Placeholder 3">
            <a:extLst>
              <a:ext uri="{FF2B5EF4-FFF2-40B4-BE49-F238E27FC236}">
                <a16:creationId xmlns:a16="http://schemas.microsoft.com/office/drawing/2014/main" id="{5673AE19-A80B-46F7-8BCA-3D19999D5440}"/>
              </a:ext>
            </a:extLst>
          </p:cNvPr>
          <p:cNvSpPr>
            <a:spLocks noGrp="1"/>
          </p:cNvSpPr>
          <p:nvPr>
            <p:ph type="sldNum" sz="quarter" idx="12"/>
          </p:nvPr>
        </p:nvSpPr>
        <p:spPr/>
        <p:txBody>
          <a:bodyPr/>
          <a:lstStyle/>
          <a:p>
            <a:fld id="{B361135E-0DC1-49DB-BE20-40FC2C2DAD15}" type="slidenum">
              <a:rPr lang="en-GB" smtClean="0"/>
              <a:t>12</a:t>
            </a:fld>
            <a:endParaRPr lang="en-GB" dirty="0"/>
          </a:p>
        </p:txBody>
      </p:sp>
      <p:sp>
        <p:nvSpPr>
          <p:cNvPr id="7" name="Date Placeholder 6">
            <a:extLst>
              <a:ext uri="{FF2B5EF4-FFF2-40B4-BE49-F238E27FC236}">
                <a16:creationId xmlns:a16="http://schemas.microsoft.com/office/drawing/2014/main" id="{CED1A5AA-F44D-4FF4-8F75-88CB1BB17680}"/>
              </a:ext>
            </a:extLst>
          </p:cNvPr>
          <p:cNvSpPr>
            <a:spLocks noGrp="1"/>
          </p:cNvSpPr>
          <p:nvPr>
            <p:ph type="dt" sz="half" idx="2"/>
          </p:nvPr>
        </p:nvSpPr>
        <p:spPr/>
        <p:txBody>
          <a:bodyPr/>
          <a:lstStyle/>
          <a:p>
            <a:r>
              <a:rPr lang="en-GB" dirty="0"/>
              <a:t>20 February 2024</a:t>
            </a:r>
          </a:p>
        </p:txBody>
      </p:sp>
      <p:sp>
        <p:nvSpPr>
          <p:cNvPr id="8" name="Footer Placeholder 7">
            <a:extLst>
              <a:ext uri="{FF2B5EF4-FFF2-40B4-BE49-F238E27FC236}">
                <a16:creationId xmlns:a16="http://schemas.microsoft.com/office/drawing/2014/main" id="{5FDA50BC-2A16-4231-AB68-0F402B9E73E9}"/>
              </a:ext>
            </a:extLst>
          </p:cNvPr>
          <p:cNvSpPr>
            <a:spLocks noGrp="1"/>
          </p:cNvSpPr>
          <p:nvPr>
            <p:ph type="ftr" sz="quarter" idx="3"/>
          </p:nvPr>
        </p:nvSpPr>
        <p:spPr/>
        <p:txBody>
          <a:bodyPr/>
          <a:lstStyle/>
          <a:p>
            <a:r>
              <a:rPr lang="en-GB" b="0" dirty="0"/>
              <a:t>FCA Regulation &amp; Wind-Down Planning - Are You Prepared?</a:t>
            </a:r>
            <a:endParaRPr lang="en-GB" dirty="0"/>
          </a:p>
        </p:txBody>
      </p:sp>
    </p:spTree>
    <p:extLst>
      <p:ext uri="{BB962C8B-B14F-4D97-AF65-F5344CB8AC3E}">
        <p14:creationId xmlns:p14="http://schemas.microsoft.com/office/powerpoint/2010/main" val="3416186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C63D5D-20C4-4A88-8E27-EED88464407F}"/>
              </a:ext>
            </a:extLst>
          </p:cNvPr>
          <p:cNvSpPr>
            <a:spLocks noGrp="1"/>
          </p:cNvSpPr>
          <p:nvPr>
            <p:ph type="title"/>
          </p:nvPr>
        </p:nvSpPr>
        <p:spPr/>
        <p:txBody>
          <a:bodyPr/>
          <a:lstStyle/>
          <a:p>
            <a:r>
              <a:rPr lang="en-GB" dirty="0"/>
              <a:t>What Constitutes a Good Wind-Down Plan?</a:t>
            </a:r>
          </a:p>
        </p:txBody>
      </p:sp>
      <p:sp>
        <p:nvSpPr>
          <p:cNvPr id="2" name="Slide Number Placeholder 1">
            <a:extLst>
              <a:ext uri="{FF2B5EF4-FFF2-40B4-BE49-F238E27FC236}">
                <a16:creationId xmlns:a16="http://schemas.microsoft.com/office/drawing/2014/main" id="{CC8C84DF-7237-49B9-B4F8-54DEA1B0D20D}"/>
              </a:ext>
            </a:extLst>
          </p:cNvPr>
          <p:cNvSpPr>
            <a:spLocks noGrp="1"/>
          </p:cNvSpPr>
          <p:nvPr>
            <p:ph type="sldNum" sz="quarter" idx="12"/>
          </p:nvPr>
        </p:nvSpPr>
        <p:spPr/>
        <p:txBody>
          <a:bodyPr/>
          <a:lstStyle/>
          <a:p>
            <a:fld id="{B361135E-0DC1-49DB-BE20-40FC2C2DAD15}" type="slidenum">
              <a:rPr lang="en-GB" smtClean="0"/>
              <a:pPr/>
              <a:t>13</a:t>
            </a:fld>
            <a:endParaRPr lang="en-GB" dirty="0"/>
          </a:p>
        </p:txBody>
      </p:sp>
    </p:spTree>
    <p:extLst>
      <p:ext uri="{BB962C8B-B14F-4D97-AF65-F5344CB8AC3E}">
        <p14:creationId xmlns:p14="http://schemas.microsoft.com/office/powerpoint/2010/main" val="329101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AD4F02B-1290-4D7D-A860-F74B23522988}"/>
              </a:ext>
            </a:extLst>
          </p:cNvPr>
          <p:cNvSpPr/>
          <p:nvPr/>
        </p:nvSpPr>
        <p:spPr>
          <a:xfrm>
            <a:off x="311527" y="2934789"/>
            <a:ext cx="11880473" cy="3923211"/>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2904FECD-0E0A-426D-8D6E-ABF173778608}"/>
              </a:ext>
            </a:extLst>
          </p:cNvPr>
          <p:cNvSpPr>
            <a:spLocks noGrp="1"/>
          </p:cNvSpPr>
          <p:nvPr>
            <p:ph type="title"/>
          </p:nvPr>
        </p:nvSpPr>
        <p:spPr/>
        <p:txBody>
          <a:bodyPr/>
          <a:lstStyle/>
          <a:p>
            <a:r>
              <a:rPr lang="en-GB" dirty="0"/>
              <a:t>What Constitutes a Good Wind-Down Plan? </a:t>
            </a:r>
          </a:p>
        </p:txBody>
      </p:sp>
      <p:sp>
        <p:nvSpPr>
          <p:cNvPr id="3" name="Content Placeholder 2">
            <a:extLst>
              <a:ext uri="{FF2B5EF4-FFF2-40B4-BE49-F238E27FC236}">
                <a16:creationId xmlns:a16="http://schemas.microsoft.com/office/drawing/2014/main" id="{0AA87475-3C9B-4BAA-BC30-F6160F4B3C91}"/>
              </a:ext>
            </a:extLst>
          </p:cNvPr>
          <p:cNvSpPr>
            <a:spLocks noGrp="1"/>
          </p:cNvSpPr>
          <p:nvPr>
            <p:ph idx="1"/>
          </p:nvPr>
        </p:nvSpPr>
        <p:spPr>
          <a:xfrm>
            <a:off x="728870" y="1490871"/>
            <a:ext cx="11039265" cy="1740010"/>
          </a:xfrm>
        </p:spPr>
        <p:txBody>
          <a:bodyPr/>
          <a:lstStyle/>
          <a:p>
            <a:r>
              <a:rPr lang="en-GB" dirty="0"/>
              <a:t>No right or wrong way of preparing a WDP - needs to achieve end game of demonstrating regulated firm’s exit from market in orderly manner without causing harm to customers, the wider market or other stakeholders</a:t>
            </a:r>
          </a:p>
          <a:p>
            <a:r>
              <a:rPr lang="en-GB" dirty="0"/>
              <a:t>Key elements:</a:t>
            </a:r>
          </a:p>
        </p:txBody>
      </p:sp>
      <p:sp>
        <p:nvSpPr>
          <p:cNvPr id="4" name="Slide Number Placeholder 3">
            <a:extLst>
              <a:ext uri="{FF2B5EF4-FFF2-40B4-BE49-F238E27FC236}">
                <a16:creationId xmlns:a16="http://schemas.microsoft.com/office/drawing/2014/main" id="{5673AE19-A80B-46F7-8BCA-3D19999D5440}"/>
              </a:ext>
            </a:extLst>
          </p:cNvPr>
          <p:cNvSpPr>
            <a:spLocks noGrp="1"/>
          </p:cNvSpPr>
          <p:nvPr>
            <p:ph type="sldNum" sz="quarter" idx="12"/>
          </p:nvPr>
        </p:nvSpPr>
        <p:spPr/>
        <p:txBody>
          <a:bodyPr/>
          <a:lstStyle/>
          <a:p>
            <a:fld id="{B361135E-0DC1-49DB-BE20-40FC2C2DAD15}" type="slidenum">
              <a:rPr lang="en-GB" smtClean="0"/>
              <a:pPr/>
              <a:t>14</a:t>
            </a:fld>
            <a:endParaRPr lang="en-GB" dirty="0"/>
          </a:p>
        </p:txBody>
      </p:sp>
      <p:sp>
        <p:nvSpPr>
          <p:cNvPr id="7" name="Date Placeholder 6">
            <a:extLst>
              <a:ext uri="{FF2B5EF4-FFF2-40B4-BE49-F238E27FC236}">
                <a16:creationId xmlns:a16="http://schemas.microsoft.com/office/drawing/2014/main" id="{CED1A5AA-F44D-4FF4-8F75-88CB1BB17680}"/>
              </a:ext>
            </a:extLst>
          </p:cNvPr>
          <p:cNvSpPr>
            <a:spLocks noGrp="1"/>
          </p:cNvSpPr>
          <p:nvPr>
            <p:ph type="dt" sz="half" idx="2"/>
          </p:nvPr>
        </p:nvSpPr>
        <p:spPr/>
        <p:txBody>
          <a:bodyPr/>
          <a:lstStyle/>
          <a:p>
            <a:r>
              <a:rPr lang="en-GB" dirty="0"/>
              <a:t>20 February 2024</a:t>
            </a:r>
          </a:p>
        </p:txBody>
      </p:sp>
      <p:sp>
        <p:nvSpPr>
          <p:cNvPr id="8" name="Footer Placeholder 7">
            <a:extLst>
              <a:ext uri="{FF2B5EF4-FFF2-40B4-BE49-F238E27FC236}">
                <a16:creationId xmlns:a16="http://schemas.microsoft.com/office/drawing/2014/main" id="{5FDA50BC-2A16-4231-AB68-0F402B9E73E9}"/>
              </a:ext>
            </a:extLst>
          </p:cNvPr>
          <p:cNvSpPr>
            <a:spLocks noGrp="1"/>
          </p:cNvSpPr>
          <p:nvPr>
            <p:ph type="ftr" sz="quarter" idx="3"/>
          </p:nvPr>
        </p:nvSpPr>
        <p:spPr/>
        <p:txBody>
          <a:bodyPr/>
          <a:lstStyle/>
          <a:p>
            <a:r>
              <a:rPr lang="en-GB" b="0" dirty="0"/>
              <a:t>FCA Regulation &amp; Wind-Down Planning - Are You Prepared?</a:t>
            </a:r>
            <a:endParaRPr lang="en-GB" dirty="0"/>
          </a:p>
        </p:txBody>
      </p:sp>
      <p:grpSp>
        <p:nvGrpSpPr>
          <p:cNvPr id="6" name="Group 5">
            <a:extLst>
              <a:ext uri="{FF2B5EF4-FFF2-40B4-BE49-F238E27FC236}">
                <a16:creationId xmlns:a16="http://schemas.microsoft.com/office/drawing/2014/main" id="{AFEEF529-BF20-4066-A420-71A5014ABDD1}"/>
              </a:ext>
            </a:extLst>
          </p:cNvPr>
          <p:cNvGrpSpPr/>
          <p:nvPr/>
        </p:nvGrpSpPr>
        <p:grpSpPr>
          <a:xfrm>
            <a:off x="923407" y="3348401"/>
            <a:ext cx="10693827" cy="661308"/>
            <a:chOff x="923407" y="3539999"/>
            <a:chExt cx="10693827" cy="661308"/>
          </a:xfrm>
        </p:grpSpPr>
        <p:sp>
          <p:nvSpPr>
            <p:cNvPr id="9" name="Arrow: Pentagon 8">
              <a:extLst>
                <a:ext uri="{FF2B5EF4-FFF2-40B4-BE49-F238E27FC236}">
                  <a16:creationId xmlns:a16="http://schemas.microsoft.com/office/drawing/2014/main" id="{64E689D4-EB43-4E86-A825-D2C461251F40}"/>
                </a:ext>
              </a:extLst>
            </p:cNvPr>
            <p:cNvSpPr/>
            <p:nvPr/>
          </p:nvSpPr>
          <p:spPr bwMode="auto">
            <a:xfrm>
              <a:off x="923407" y="3539999"/>
              <a:ext cx="2340000" cy="661308"/>
            </a:xfrm>
            <a:prstGeom prst="homePlate">
              <a:avLst/>
            </a:prstGeom>
            <a:solidFill>
              <a:schemeClr val="accent1"/>
            </a:solidFill>
            <a:ln w="12700" cap="flat" cmpd="sng" algn="ctr">
              <a:solidFill>
                <a:schemeClr val="accent1"/>
              </a:solidFill>
              <a:prstDash val="solid"/>
              <a:round/>
              <a:headEnd type="none" w="med" len="med"/>
              <a:tailEnd type="none" w="med" len="med"/>
            </a:ln>
            <a:effectLst/>
          </p:spPr>
          <p:txBody>
            <a:bodyPr vert="horz" wrap="square" lIns="108000" tIns="108000" rIns="108000" bIns="90000" numCol="1" rtlCol="0" anchor="ctr" anchorCtr="0" compatLnSpc="1">
              <a:prstTxWarp prst="textNoShape">
                <a:avLst/>
              </a:prstTxWarp>
              <a:noAutofit/>
            </a:bodyPr>
            <a:lstStyle/>
            <a:p>
              <a:pPr marR="0" lvl="0" indent="0" algn="ctr" fontAlgn="base">
                <a:lnSpc>
                  <a:spcPct val="90000"/>
                </a:lnSpc>
                <a:spcBef>
                  <a:spcPct val="0"/>
                </a:spcBef>
                <a:spcAft>
                  <a:spcPct val="35000"/>
                </a:spcAft>
                <a:buClrTx/>
                <a:buSzTx/>
                <a:buFontTx/>
                <a:buNone/>
                <a:tabLst/>
                <a:defRPr/>
              </a:pPr>
              <a:r>
                <a:rPr lang="en-GB" sz="1600" dirty="0">
                  <a:solidFill>
                    <a:schemeClr val="bg1"/>
                  </a:solidFill>
                </a:rPr>
                <a:t>Business background</a:t>
              </a:r>
            </a:p>
          </p:txBody>
        </p:sp>
        <p:sp>
          <p:nvSpPr>
            <p:cNvPr id="5" name="TextBox 4">
              <a:extLst>
                <a:ext uri="{FF2B5EF4-FFF2-40B4-BE49-F238E27FC236}">
                  <a16:creationId xmlns:a16="http://schemas.microsoft.com/office/drawing/2014/main" id="{EDFBE1BA-51B3-4962-9050-F29503B34DA6}"/>
                </a:ext>
              </a:extLst>
            </p:cNvPr>
            <p:cNvSpPr txBox="1"/>
            <p:nvPr/>
          </p:nvSpPr>
          <p:spPr>
            <a:xfrm>
              <a:off x="3953691" y="3670634"/>
              <a:ext cx="7663543" cy="369332"/>
            </a:xfrm>
            <a:prstGeom prst="rect">
              <a:avLst/>
            </a:prstGeom>
            <a:noFill/>
            <a:ln>
              <a:noFill/>
            </a:ln>
          </p:spPr>
          <p:txBody>
            <a:bodyPr wrap="square" rtlCol="0">
              <a:spAutoFit/>
            </a:bodyPr>
            <a:lstStyle/>
            <a:p>
              <a:r>
                <a:rPr lang="en-GB" dirty="0">
                  <a:solidFill>
                    <a:schemeClr val="tx2"/>
                  </a:solidFill>
                </a:rPr>
                <a:t>Overview of business areas and business model to provide context</a:t>
              </a:r>
            </a:p>
          </p:txBody>
        </p:sp>
      </p:grpSp>
      <p:grpSp>
        <p:nvGrpSpPr>
          <p:cNvPr id="13" name="Group 12">
            <a:extLst>
              <a:ext uri="{FF2B5EF4-FFF2-40B4-BE49-F238E27FC236}">
                <a16:creationId xmlns:a16="http://schemas.microsoft.com/office/drawing/2014/main" id="{E570133D-4850-403A-A7D9-BFE30A0FDECB}"/>
              </a:ext>
            </a:extLst>
          </p:cNvPr>
          <p:cNvGrpSpPr/>
          <p:nvPr/>
        </p:nvGrpSpPr>
        <p:grpSpPr>
          <a:xfrm>
            <a:off x="923407" y="4451829"/>
            <a:ext cx="10693827" cy="661308"/>
            <a:chOff x="923407" y="4538919"/>
            <a:chExt cx="10693827" cy="661308"/>
          </a:xfrm>
        </p:grpSpPr>
        <p:sp>
          <p:nvSpPr>
            <p:cNvPr id="11" name="Arrow: Pentagon 10">
              <a:extLst>
                <a:ext uri="{FF2B5EF4-FFF2-40B4-BE49-F238E27FC236}">
                  <a16:creationId xmlns:a16="http://schemas.microsoft.com/office/drawing/2014/main" id="{25D19E86-C04E-4FE3-93A6-3F6834382FE9}"/>
                </a:ext>
              </a:extLst>
            </p:cNvPr>
            <p:cNvSpPr/>
            <p:nvPr/>
          </p:nvSpPr>
          <p:spPr bwMode="auto">
            <a:xfrm>
              <a:off x="923407" y="4538919"/>
              <a:ext cx="2340000" cy="661308"/>
            </a:xfrm>
            <a:prstGeom prst="homePlate">
              <a:avLst/>
            </a:prstGeom>
            <a:solidFill>
              <a:schemeClr val="accent2"/>
            </a:solidFill>
            <a:ln w="12700" cap="flat" cmpd="sng" algn="ctr">
              <a:solidFill>
                <a:schemeClr val="accent2"/>
              </a:solidFill>
              <a:prstDash val="solid"/>
              <a:round/>
              <a:headEnd type="none" w="med" len="med"/>
              <a:tailEnd type="none" w="med" len="med"/>
            </a:ln>
            <a:effectLst/>
          </p:spPr>
          <p:txBody>
            <a:bodyPr vert="horz" wrap="square" lIns="108000" tIns="108000" rIns="108000" bIns="90000" numCol="1" rtlCol="0" anchor="ctr" anchorCtr="0" compatLnSpc="1">
              <a:prstTxWarp prst="textNoShape">
                <a:avLst/>
              </a:prstTxWarp>
              <a:noAutofit/>
            </a:bodyPr>
            <a:lstStyle/>
            <a:p>
              <a:pPr marR="0" lvl="0" indent="0" algn="ctr" fontAlgn="base">
                <a:lnSpc>
                  <a:spcPct val="90000"/>
                </a:lnSpc>
                <a:spcBef>
                  <a:spcPct val="0"/>
                </a:spcBef>
                <a:spcAft>
                  <a:spcPct val="35000"/>
                </a:spcAft>
                <a:buClrTx/>
                <a:buSzTx/>
                <a:buFontTx/>
                <a:buNone/>
                <a:tabLst/>
                <a:defRPr/>
              </a:pPr>
              <a:r>
                <a:rPr lang="en-GB" sz="1600" dirty="0">
                  <a:solidFill>
                    <a:schemeClr val="bg1"/>
                  </a:solidFill>
                </a:rPr>
                <a:t>Risk management framework</a:t>
              </a:r>
            </a:p>
          </p:txBody>
        </p:sp>
        <p:sp>
          <p:nvSpPr>
            <p:cNvPr id="12" name="TextBox 11">
              <a:extLst>
                <a:ext uri="{FF2B5EF4-FFF2-40B4-BE49-F238E27FC236}">
                  <a16:creationId xmlns:a16="http://schemas.microsoft.com/office/drawing/2014/main" id="{9FA89CE9-3741-4F0A-B9F4-B7D25F6C3747}"/>
                </a:ext>
              </a:extLst>
            </p:cNvPr>
            <p:cNvSpPr txBox="1"/>
            <p:nvPr/>
          </p:nvSpPr>
          <p:spPr>
            <a:xfrm>
              <a:off x="3953691" y="4538919"/>
              <a:ext cx="7663543" cy="646331"/>
            </a:xfrm>
            <a:prstGeom prst="rect">
              <a:avLst/>
            </a:prstGeom>
            <a:noFill/>
            <a:ln>
              <a:noFill/>
            </a:ln>
          </p:spPr>
          <p:txBody>
            <a:bodyPr wrap="square" rtlCol="0">
              <a:spAutoFit/>
            </a:bodyPr>
            <a:lstStyle/>
            <a:p>
              <a:r>
                <a:rPr lang="en-GB" dirty="0">
                  <a:solidFill>
                    <a:schemeClr val="tx2"/>
                  </a:solidFill>
                </a:rPr>
                <a:t>Overview of entity’s risk management framework, covering process for monitoring risk and relevant wind-down triggers and thresholds</a:t>
              </a:r>
            </a:p>
          </p:txBody>
        </p:sp>
      </p:grpSp>
      <p:grpSp>
        <p:nvGrpSpPr>
          <p:cNvPr id="16" name="Group 15">
            <a:extLst>
              <a:ext uri="{FF2B5EF4-FFF2-40B4-BE49-F238E27FC236}">
                <a16:creationId xmlns:a16="http://schemas.microsoft.com/office/drawing/2014/main" id="{780340A3-E28C-447A-891F-7C99D45241AA}"/>
              </a:ext>
            </a:extLst>
          </p:cNvPr>
          <p:cNvGrpSpPr/>
          <p:nvPr/>
        </p:nvGrpSpPr>
        <p:grpSpPr>
          <a:xfrm>
            <a:off x="923407" y="5414218"/>
            <a:ext cx="10693827" cy="923330"/>
            <a:chOff x="923407" y="5414218"/>
            <a:chExt cx="10693827" cy="923330"/>
          </a:xfrm>
        </p:grpSpPr>
        <p:sp>
          <p:nvSpPr>
            <p:cNvPr id="14" name="Arrow: Pentagon 13">
              <a:extLst>
                <a:ext uri="{FF2B5EF4-FFF2-40B4-BE49-F238E27FC236}">
                  <a16:creationId xmlns:a16="http://schemas.microsoft.com/office/drawing/2014/main" id="{89528BFD-DD00-4B0E-8327-BC2045B554B4}"/>
                </a:ext>
              </a:extLst>
            </p:cNvPr>
            <p:cNvSpPr/>
            <p:nvPr/>
          </p:nvSpPr>
          <p:spPr bwMode="auto">
            <a:xfrm>
              <a:off x="923407" y="5518726"/>
              <a:ext cx="2340000" cy="661308"/>
            </a:xfrm>
            <a:prstGeom prst="homePlate">
              <a:avLst/>
            </a:prstGeom>
            <a:solidFill>
              <a:schemeClr val="accent3"/>
            </a:solidFill>
            <a:ln w="12700" cap="flat" cmpd="sng" algn="ctr">
              <a:solidFill>
                <a:schemeClr val="accent3"/>
              </a:solidFill>
              <a:prstDash val="solid"/>
              <a:round/>
              <a:headEnd type="none" w="med" len="med"/>
              <a:tailEnd type="none" w="med" len="med"/>
            </a:ln>
            <a:effectLst/>
          </p:spPr>
          <p:txBody>
            <a:bodyPr vert="horz" wrap="square" lIns="108000" tIns="108000" rIns="108000" bIns="90000" numCol="1" rtlCol="0" anchor="ctr" anchorCtr="0" compatLnSpc="1">
              <a:prstTxWarp prst="textNoShape">
                <a:avLst/>
              </a:prstTxWarp>
              <a:noAutofit/>
            </a:bodyPr>
            <a:lstStyle/>
            <a:p>
              <a:pPr marR="0" lvl="0" indent="0" algn="ctr" fontAlgn="base">
                <a:lnSpc>
                  <a:spcPct val="90000"/>
                </a:lnSpc>
                <a:spcBef>
                  <a:spcPct val="0"/>
                </a:spcBef>
                <a:spcAft>
                  <a:spcPct val="35000"/>
                </a:spcAft>
                <a:buClrTx/>
                <a:buSzTx/>
                <a:buFontTx/>
                <a:buNone/>
                <a:tabLst/>
                <a:defRPr/>
              </a:pPr>
              <a:r>
                <a:rPr lang="en-GB" sz="1600" dirty="0">
                  <a:solidFill>
                    <a:schemeClr val="bg1"/>
                  </a:solidFill>
                </a:rPr>
                <a:t>Governance</a:t>
              </a:r>
            </a:p>
          </p:txBody>
        </p:sp>
        <p:sp>
          <p:nvSpPr>
            <p:cNvPr id="15" name="TextBox 14">
              <a:extLst>
                <a:ext uri="{FF2B5EF4-FFF2-40B4-BE49-F238E27FC236}">
                  <a16:creationId xmlns:a16="http://schemas.microsoft.com/office/drawing/2014/main" id="{B76F6BD5-EF96-4D79-95F5-F7CCDDA14C65}"/>
                </a:ext>
              </a:extLst>
            </p:cNvPr>
            <p:cNvSpPr txBox="1"/>
            <p:nvPr/>
          </p:nvSpPr>
          <p:spPr>
            <a:xfrm>
              <a:off x="3953691" y="5414218"/>
              <a:ext cx="7663543" cy="923330"/>
            </a:xfrm>
            <a:prstGeom prst="rect">
              <a:avLst/>
            </a:prstGeom>
            <a:noFill/>
            <a:ln>
              <a:noFill/>
            </a:ln>
          </p:spPr>
          <p:txBody>
            <a:bodyPr wrap="square" rtlCol="0">
              <a:spAutoFit/>
            </a:bodyPr>
            <a:lstStyle/>
            <a:p>
              <a:r>
                <a:rPr lang="en-GB" dirty="0">
                  <a:solidFill>
                    <a:schemeClr val="tx2"/>
                  </a:solidFill>
                </a:rPr>
                <a:t>Explanation of ownership of WDP document, mechanisms in place to invoke plan, details of governance arrangements surrounding wind-down process</a:t>
              </a:r>
            </a:p>
          </p:txBody>
        </p:sp>
      </p:grpSp>
    </p:spTree>
    <p:extLst>
      <p:ext uri="{BB962C8B-B14F-4D97-AF65-F5344CB8AC3E}">
        <p14:creationId xmlns:p14="http://schemas.microsoft.com/office/powerpoint/2010/main" val="3012783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0-#ppt_w/2"/>
                                          </p:val>
                                        </p:tav>
                                        <p:tav tm="100000">
                                          <p:val>
                                            <p:strVal val="#ppt_x"/>
                                          </p:val>
                                        </p:tav>
                                      </p:tavLst>
                                    </p:anim>
                                    <p:anim calcmode="lin" valueType="num">
                                      <p:cBhvr additive="base">
                                        <p:cTn id="2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0-#ppt_w/2"/>
                                          </p:val>
                                        </p:tav>
                                        <p:tav tm="100000">
                                          <p:val>
                                            <p:strVal val="#ppt_x"/>
                                          </p:val>
                                        </p:tav>
                                      </p:tavLst>
                                    </p:anim>
                                    <p:anim calcmode="lin" valueType="num">
                                      <p:cBhvr additive="base">
                                        <p:cTn id="3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4C01C-E966-4F59-991C-9EA741AB66AA}"/>
              </a:ext>
            </a:extLst>
          </p:cNvPr>
          <p:cNvSpPr>
            <a:spLocks noGrp="1"/>
          </p:cNvSpPr>
          <p:nvPr>
            <p:ph type="title"/>
          </p:nvPr>
        </p:nvSpPr>
        <p:spPr/>
        <p:txBody>
          <a:bodyPr/>
          <a:lstStyle/>
          <a:p>
            <a:r>
              <a:rPr lang="en-GB" dirty="0"/>
              <a:t>What Constitutes a Good Wind-Down Plan?</a:t>
            </a:r>
          </a:p>
        </p:txBody>
      </p:sp>
      <p:sp>
        <p:nvSpPr>
          <p:cNvPr id="4" name="Slide Number Placeholder 3">
            <a:extLst>
              <a:ext uri="{FF2B5EF4-FFF2-40B4-BE49-F238E27FC236}">
                <a16:creationId xmlns:a16="http://schemas.microsoft.com/office/drawing/2014/main" id="{B5705DDE-A7EC-46C4-86CC-D638A2AC96EF}"/>
              </a:ext>
            </a:extLst>
          </p:cNvPr>
          <p:cNvSpPr>
            <a:spLocks noGrp="1"/>
          </p:cNvSpPr>
          <p:nvPr>
            <p:ph type="sldNum" sz="quarter" idx="4"/>
          </p:nvPr>
        </p:nvSpPr>
        <p:spPr/>
        <p:txBody>
          <a:bodyPr/>
          <a:lstStyle/>
          <a:p>
            <a:fld id="{B361135E-0DC1-49DB-BE20-40FC2C2DAD15}" type="slidenum">
              <a:rPr lang="en-GB" smtClean="0"/>
              <a:pPr/>
              <a:t>15</a:t>
            </a:fld>
            <a:endParaRPr lang="en-GB" dirty="0"/>
          </a:p>
        </p:txBody>
      </p:sp>
      <p:sp>
        <p:nvSpPr>
          <p:cNvPr id="5" name="Date Placeholder 4">
            <a:extLst>
              <a:ext uri="{FF2B5EF4-FFF2-40B4-BE49-F238E27FC236}">
                <a16:creationId xmlns:a16="http://schemas.microsoft.com/office/drawing/2014/main" id="{DE86FDEC-3530-49A5-9EEA-D9CE4DCC820D}"/>
              </a:ext>
            </a:extLst>
          </p:cNvPr>
          <p:cNvSpPr>
            <a:spLocks noGrp="1"/>
          </p:cNvSpPr>
          <p:nvPr>
            <p:ph type="dt" sz="half" idx="2"/>
          </p:nvPr>
        </p:nvSpPr>
        <p:spPr/>
        <p:txBody>
          <a:bodyPr/>
          <a:lstStyle/>
          <a:p>
            <a:r>
              <a:rPr lang="en-GB" dirty="0"/>
              <a:t>20 February 2024</a:t>
            </a:r>
          </a:p>
        </p:txBody>
      </p:sp>
      <p:sp>
        <p:nvSpPr>
          <p:cNvPr id="6" name="Footer Placeholder 5">
            <a:extLst>
              <a:ext uri="{FF2B5EF4-FFF2-40B4-BE49-F238E27FC236}">
                <a16:creationId xmlns:a16="http://schemas.microsoft.com/office/drawing/2014/main" id="{9E670585-32AB-44B2-A34B-D920BFB01443}"/>
              </a:ext>
            </a:extLst>
          </p:cNvPr>
          <p:cNvSpPr>
            <a:spLocks noGrp="1"/>
          </p:cNvSpPr>
          <p:nvPr>
            <p:ph type="ftr" sz="quarter" idx="3"/>
          </p:nvPr>
        </p:nvSpPr>
        <p:spPr/>
        <p:txBody>
          <a:bodyPr/>
          <a:lstStyle/>
          <a:p>
            <a:r>
              <a:rPr lang="en-GB" b="0" dirty="0"/>
              <a:t>FCA Regulation &amp; Wind-Down Planning - Are You Prepared?</a:t>
            </a:r>
            <a:endParaRPr lang="en-GB" dirty="0"/>
          </a:p>
        </p:txBody>
      </p:sp>
      <p:grpSp>
        <p:nvGrpSpPr>
          <p:cNvPr id="14" name="Group 13">
            <a:extLst>
              <a:ext uri="{FF2B5EF4-FFF2-40B4-BE49-F238E27FC236}">
                <a16:creationId xmlns:a16="http://schemas.microsoft.com/office/drawing/2014/main" id="{D107DDD6-F93E-49FB-B28B-6629900CC2E7}"/>
              </a:ext>
            </a:extLst>
          </p:cNvPr>
          <p:cNvGrpSpPr/>
          <p:nvPr/>
        </p:nvGrpSpPr>
        <p:grpSpPr>
          <a:xfrm>
            <a:off x="728871" y="1443110"/>
            <a:ext cx="10958032" cy="2031325"/>
            <a:chOff x="728871" y="1443110"/>
            <a:chExt cx="10958032" cy="2031325"/>
          </a:xfrm>
        </p:grpSpPr>
        <p:sp>
          <p:nvSpPr>
            <p:cNvPr id="9" name="Arrow: Pentagon 8">
              <a:extLst>
                <a:ext uri="{FF2B5EF4-FFF2-40B4-BE49-F238E27FC236}">
                  <a16:creationId xmlns:a16="http://schemas.microsoft.com/office/drawing/2014/main" id="{DB8EFA84-1825-4675-BCAD-762B59447B04}"/>
                </a:ext>
              </a:extLst>
            </p:cNvPr>
            <p:cNvSpPr/>
            <p:nvPr/>
          </p:nvSpPr>
          <p:spPr bwMode="auto">
            <a:xfrm>
              <a:off x="728871" y="1538909"/>
              <a:ext cx="2340000" cy="661308"/>
            </a:xfrm>
            <a:prstGeom prst="homePlate">
              <a:avLst/>
            </a:prstGeom>
            <a:solidFill>
              <a:schemeClr val="accent4"/>
            </a:solidFill>
            <a:ln w="12700" cap="flat" cmpd="sng" algn="ctr">
              <a:solidFill>
                <a:schemeClr val="accent4"/>
              </a:solidFill>
              <a:prstDash val="solid"/>
              <a:round/>
              <a:headEnd type="none" w="med" len="med"/>
              <a:tailEnd type="none" w="med" len="med"/>
            </a:ln>
            <a:effectLst/>
          </p:spPr>
          <p:txBody>
            <a:bodyPr vert="horz" wrap="square" lIns="108000" tIns="108000" rIns="108000" bIns="90000" numCol="1" rtlCol="0" anchor="ctr" anchorCtr="0" compatLnSpc="1">
              <a:prstTxWarp prst="textNoShape">
                <a:avLst/>
              </a:prstTxWarp>
              <a:noAutofit/>
            </a:bodyPr>
            <a:lstStyle/>
            <a:p>
              <a:pPr marR="0" lvl="0" indent="0" algn="ctr" fontAlgn="base">
                <a:lnSpc>
                  <a:spcPct val="90000"/>
                </a:lnSpc>
                <a:spcBef>
                  <a:spcPct val="0"/>
                </a:spcBef>
                <a:spcAft>
                  <a:spcPct val="35000"/>
                </a:spcAft>
                <a:buClrTx/>
                <a:buSzTx/>
                <a:buFontTx/>
                <a:buNone/>
                <a:tabLst/>
                <a:defRPr/>
              </a:pPr>
              <a:r>
                <a:rPr lang="en-GB" sz="1600" dirty="0">
                  <a:solidFill>
                    <a:schemeClr val="bg1"/>
                  </a:solidFill>
                </a:rPr>
                <a:t>Wind-down triggers/ scenarios</a:t>
              </a:r>
            </a:p>
          </p:txBody>
        </p:sp>
        <p:sp>
          <p:nvSpPr>
            <p:cNvPr id="10" name="TextBox 9">
              <a:extLst>
                <a:ext uri="{FF2B5EF4-FFF2-40B4-BE49-F238E27FC236}">
                  <a16:creationId xmlns:a16="http://schemas.microsoft.com/office/drawing/2014/main" id="{513E7C6A-0578-460E-84E3-51BC3C281DA9}"/>
                </a:ext>
              </a:extLst>
            </p:cNvPr>
            <p:cNvSpPr txBox="1"/>
            <p:nvPr/>
          </p:nvSpPr>
          <p:spPr>
            <a:xfrm>
              <a:off x="3759155" y="1443110"/>
              <a:ext cx="7927748" cy="2031325"/>
            </a:xfrm>
            <a:prstGeom prst="rect">
              <a:avLst/>
            </a:prstGeom>
            <a:noFill/>
            <a:ln>
              <a:noFill/>
            </a:ln>
          </p:spPr>
          <p:txBody>
            <a:bodyPr wrap="square" rtlCol="0">
              <a:spAutoFit/>
            </a:bodyPr>
            <a:lstStyle/>
            <a:p>
              <a:r>
                <a:rPr lang="en-GB" dirty="0">
                  <a:solidFill>
                    <a:schemeClr val="tx2"/>
                  </a:solidFill>
                </a:rPr>
                <a:t>Prepared using ‘stressed’ scenario. Evaluation of various potential wind-down triggers and explanation as to why final wind-down trigger has been selected</a:t>
              </a:r>
            </a:p>
            <a:p>
              <a:endParaRPr lang="en-GB" dirty="0">
                <a:solidFill>
                  <a:schemeClr val="tx2"/>
                </a:solidFill>
              </a:endParaRPr>
            </a:p>
            <a:p>
              <a:r>
                <a:rPr lang="en-GB" dirty="0">
                  <a:solidFill>
                    <a:schemeClr val="tx2"/>
                  </a:solidFill>
                </a:rPr>
                <a:t>FCA expects firms to model different triggers (although chosen trigger will form basis of plan) and understand operational differences and implications for wind-down arising from each</a:t>
              </a:r>
            </a:p>
          </p:txBody>
        </p:sp>
      </p:grpSp>
      <p:grpSp>
        <p:nvGrpSpPr>
          <p:cNvPr id="13" name="Group 12">
            <a:extLst>
              <a:ext uri="{FF2B5EF4-FFF2-40B4-BE49-F238E27FC236}">
                <a16:creationId xmlns:a16="http://schemas.microsoft.com/office/drawing/2014/main" id="{E994E491-4972-4487-93BA-E46E163E4119}"/>
              </a:ext>
            </a:extLst>
          </p:cNvPr>
          <p:cNvGrpSpPr/>
          <p:nvPr/>
        </p:nvGrpSpPr>
        <p:grpSpPr>
          <a:xfrm>
            <a:off x="728871" y="3970667"/>
            <a:ext cx="10958032" cy="663749"/>
            <a:chOff x="728871" y="4395761"/>
            <a:chExt cx="10958032" cy="663749"/>
          </a:xfrm>
        </p:grpSpPr>
        <p:sp>
          <p:nvSpPr>
            <p:cNvPr id="11" name="Arrow: Pentagon 10">
              <a:extLst>
                <a:ext uri="{FF2B5EF4-FFF2-40B4-BE49-F238E27FC236}">
                  <a16:creationId xmlns:a16="http://schemas.microsoft.com/office/drawing/2014/main" id="{82C132EB-B291-4B3B-B4C4-F3F738DAFCA1}"/>
                </a:ext>
              </a:extLst>
            </p:cNvPr>
            <p:cNvSpPr/>
            <p:nvPr/>
          </p:nvSpPr>
          <p:spPr bwMode="auto">
            <a:xfrm>
              <a:off x="728871" y="4395761"/>
              <a:ext cx="2340000" cy="661308"/>
            </a:xfrm>
            <a:prstGeom prst="homePlate">
              <a:avLst/>
            </a:prstGeom>
            <a:solidFill>
              <a:schemeClr val="accent5"/>
            </a:solidFill>
            <a:ln w="12700" cap="flat" cmpd="sng" algn="ctr">
              <a:solidFill>
                <a:schemeClr val="accent5"/>
              </a:solidFill>
              <a:prstDash val="solid"/>
              <a:round/>
              <a:headEnd type="none" w="med" len="med"/>
              <a:tailEnd type="none" w="med" len="med"/>
            </a:ln>
            <a:effectLst/>
          </p:spPr>
          <p:txBody>
            <a:bodyPr vert="horz" wrap="square" lIns="108000" tIns="108000" rIns="108000" bIns="90000" numCol="1" rtlCol="0" anchor="ctr" anchorCtr="0" compatLnSpc="1">
              <a:prstTxWarp prst="textNoShape">
                <a:avLst/>
              </a:prstTxWarp>
              <a:noAutofit/>
            </a:bodyPr>
            <a:lstStyle/>
            <a:p>
              <a:pPr marR="0" lvl="0" indent="0" algn="ctr" fontAlgn="base">
                <a:lnSpc>
                  <a:spcPct val="90000"/>
                </a:lnSpc>
                <a:spcBef>
                  <a:spcPct val="0"/>
                </a:spcBef>
                <a:spcAft>
                  <a:spcPct val="35000"/>
                </a:spcAft>
                <a:buClrTx/>
                <a:buSzTx/>
                <a:buFontTx/>
                <a:buNone/>
                <a:tabLst/>
                <a:defRPr/>
              </a:pPr>
              <a:r>
                <a:rPr lang="en-GB" sz="1600" dirty="0">
                  <a:solidFill>
                    <a:schemeClr val="bg1"/>
                  </a:solidFill>
                </a:rPr>
                <a:t>Impact assessment</a:t>
              </a:r>
            </a:p>
          </p:txBody>
        </p:sp>
        <p:sp>
          <p:nvSpPr>
            <p:cNvPr id="12" name="TextBox 11">
              <a:extLst>
                <a:ext uri="{FF2B5EF4-FFF2-40B4-BE49-F238E27FC236}">
                  <a16:creationId xmlns:a16="http://schemas.microsoft.com/office/drawing/2014/main" id="{EC749CB3-C64C-4DA3-A5A5-E7059615ABD5}"/>
                </a:ext>
              </a:extLst>
            </p:cNvPr>
            <p:cNvSpPr txBox="1"/>
            <p:nvPr/>
          </p:nvSpPr>
          <p:spPr>
            <a:xfrm>
              <a:off x="3759155" y="4413179"/>
              <a:ext cx="7927748" cy="646331"/>
            </a:xfrm>
            <a:prstGeom prst="rect">
              <a:avLst/>
            </a:prstGeom>
            <a:noFill/>
            <a:ln>
              <a:noFill/>
            </a:ln>
          </p:spPr>
          <p:txBody>
            <a:bodyPr wrap="square" rtlCol="0">
              <a:spAutoFit/>
            </a:bodyPr>
            <a:lstStyle/>
            <a:p>
              <a:r>
                <a:rPr lang="en-GB" dirty="0">
                  <a:solidFill>
                    <a:schemeClr val="tx2"/>
                  </a:solidFill>
                </a:rPr>
                <a:t>Assessment of potential harms that could befall different stakeholder groups from wind-down/firm’s plans in place to minimise impact of such harm</a:t>
              </a:r>
            </a:p>
          </p:txBody>
        </p:sp>
      </p:grpSp>
      <p:grpSp>
        <p:nvGrpSpPr>
          <p:cNvPr id="15" name="Group 14">
            <a:extLst>
              <a:ext uri="{FF2B5EF4-FFF2-40B4-BE49-F238E27FC236}">
                <a16:creationId xmlns:a16="http://schemas.microsoft.com/office/drawing/2014/main" id="{0893DEA5-8603-422E-871A-E7E1B98AB7E3}"/>
              </a:ext>
            </a:extLst>
          </p:cNvPr>
          <p:cNvGrpSpPr/>
          <p:nvPr/>
        </p:nvGrpSpPr>
        <p:grpSpPr>
          <a:xfrm>
            <a:off x="726646" y="5241424"/>
            <a:ext cx="10960258" cy="663749"/>
            <a:chOff x="728871" y="1573742"/>
            <a:chExt cx="10693828" cy="663749"/>
          </a:xfrm>
        </p:grpSpPr>
        <p:sp>
          <p:nvSpPr>
            <p:cNvPr id="16" name="Arrow: Pentagon 15">
              <a:extLst>
                <a:ext uri="{FF2B5EF4-FFF2-40B4-BE49-F238E27FC236}">
                  <a16:creationId xmlns:a16="http://schemas.microsoft.com/office/drawing/2014/main" id="{94555B5A-6CFE-4769-9744-384DBAAAA058}"/>
                </a:ext>
              </a:extLst>
            </p:cNvPr>
            <p:cNvSpPr/>
            <p:nvPr/>
          </p:nvSpPr>
          <p:spPr bwMode="auto">
            <a:xfrm>
              <a:off x="728871" y="1573742"/>
              <a:ext cx="2340000" cy="661308"/>
            </a:xfrm>
            <a:prstGeom prst="homePlate">
              <a:avLst/>
            </a:prstGeom>
            <a:solidFill>
              <a:schemeClr val="accent6"/>
            </a:solidFill>
            <a:ln w="12700" cap="flat" cmpd="sng" algn="ctr">
              <a:solidFill>
                <a:schemeClr val="accent6"/>
              </a:solidFill>
              <a:prstDash val="solid"/>
              <a:round/>
              <a:headEnd type="none" w="med" len="med"/>
              <a:tailEnd type="none" w="med" len="med"/>
            </a:ln>
            <a:effectLst/>
          </p:spPr>
          <p:txBody>
            <a:bodyPr vert="horz" wrap="square" lIns="108000" tIns="108000" rIns="108000" bIns="90000" numCol="1" rtlCol="0" anchor="ctr" anchorCtr="0" compatLnSpc="1">
              <a:prstTxWarp prst="textNoShape">
                <a:avLst/>
              </a:prstTxWarp>
              <a:noAutofit/>
            </a:bodyPr>
            <a:lstStyle/>
            <a:p>
              <a:pPr marR="0" lvl="0" indent="0" algn="ctr" fontAlgn="base">
                <a:lnSpc>
                  <a:spcPct val="90000"/>
                </a:lnSpc>
                <a:spcBef>
                  <a:spcPct val="0"/>
                </a:spcBef>
                <a:spcAft>
                  <a:spcPct val="35000"/>
                </a:spcAft>
                <a:buClrTx/>
                <a:buSzTx/>
                <a:buFontTx/>
                <a:buNone/>
                <a:tabLst/>
                <a:defRPr/>
              </a:pPr>
              <a:r>
                <a:rPr lang="en-GB" sz="1600" dirty="0">
                  <a:solidFill>
                    <a:schemeClr val="bg1"/>
                  </a:solidFill>
                </a:rPr>
                <a:t>Operational analysis</a:t>
              </a:r>
            </a:p>
          </p:txBody>
        </p:sp>
        <p:sp>
          <p:nvSpPr>
            <p:cNvPr id="17" name="TextBox 16">
              <a:extLst>
                <a:ext uri="{FF2B5EF4-FFF2-40B4-BE49-F238E27FC236}">
                  <a16:creationId xmlns:a16="http://schemas.microsoft.com/office/drawing/2014/main" id="{206B3B68-FBFA-44B0-A3FE-E10F7739AAF5}"/>
                </a:ext>
              </a:extLst>
            </p:cNvPr>
            <p:cNvSpPr txBox="1"/>
            <p:nvPr/>
          </p:nvSpPr>
          <p:spPr>
            <a:xfrm>
              <a:off x="3687665" y="1591160"/>
              <a:ext cx="7735034" cy="646331"/>
            </a:xfrm>
            <a:prstGeom prst="rect">
              <a:avLst/>
            </a:prstGeom>
            <a:noFill/>
            <a:ln>
              <a:noFill/>
            </a:ln>
          </p:spPr>
          <p:txBody>
            <a:bodyPr wrap="square" rtlCol="0">
              <a:spAutoFit/>
            </a:bodyPr>
            <a:lstStyle/>
            <a:p>
              <a:r>
                <a:rPr lang="en-GB" dirty="0">
                  <a:solidFill>
                    <a:schemeClr val="tx2"/>
                  </a:solidFill>
                </a:rPr>
                <a:t>Narrative explanation of step-by-step key activities to wind-down across all areas</a:t>
              </a:r>
            </a:p>
          </p:txBody>
        </p:sp>
      </p:grpSp>
    </p:spTree>
    <p:extLst>
      <p:ext uri="{BB962C8B-B14F-4D97-AF65-F5344CB8AC3E}">
        <p14:creationId xmlns:p14="http://schemas.microsoft.com/office/powerpoint/2010/main" val="1133419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0-#ppt_w/2"/>
                                          </p:val>
                                        </p:tav>
                                        <p:tav tm="100000">
                                          <p:val>
                                            <p:strVal val="#ppt_x"/>
                                          </p:val>
                                        </p:tav>
                                      </p:tavLst>
                                    </p:anim>
                                    <p:anim calcmode="lin" valueType="num">
                                      <p:cBhvr additive="base">
                                        <p:cTn id="1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67874-32DF-4287-B46B-A38E604FAE50}"/>
              </a:ext>
            </a:extLst>
          </p:cNvPr>
          <p:cNvSpPr>
            <a:spLocks noGrp="1"/>
          </p:cNvSpPr>
          <p:nvPr>
            <p:ph type="title"/>
          </p:nvPr>
        </p:nvSpPr>
        <p:spPr/>
        <p:txBody>
          <a:bodyPr/>
          <a:lstStyle/>
          <a:p>
            <a:r>
              <a:rPr lang="en-GB" dirty="0"/>
              <a:t>What Constitutes a Good Wind-Down Plan?</a:t>
            </a:r>
          </a:p>
        </p:txBody>
      </p:sp>
      <p:sp>
        <p:nvSpPr>
          <p:cNvPr id="4" name="Slide Number Placeholder 3">
            <a:extLst>
              <a:ext uri="{FF2B5EF4-FFF2-40B4-BE49-F238E27FC236}">
                <a16:creationId xmlns:a16="http://schemas.microsoft.com/office/drawing/2014/main" id="{453F574A-4355-417C-8387-2EE1D9C3C3BB}"/>
              </a:ext>
            </a:extLst>
          </p:cNvPr>
          <p:cNvSpPr>
            <a:spLocks noGrp="1"/>
          </p:cNvSpPr>
          <p:nvPr>
            <p:ph type="sldNum" sz="quarter" idx="4"/>
          </p:nvPr>
        </p:nvSpPr>
        <p:spPr/>
        <p:txBody>
          <a:bodyPr/>
          <a:lstStyle/>
          <a:p>
            <a:fld id="{B361135E-0DC1-49DB-BE20-40FC2C2DAD15}" type="slidenum">
              <a:rPr lang="en-GB" smtClean="0"/>
              <a:pPr/>
              <a:t>16</a:t>
            </a:fld>
            <a:endParaRPr lang="en-GB" dirty="0"/>
          </a:p>
        </p:txBody>
      </p:sp>
      <p:sp>
        <p:nvSpPr>
          <p:cNvPr id="5" name="Date Placeholder 4">
            <a:extLst>
              <a:ext uri="{FF2B5EF4-FFF2-40B4-BE49-F238E27FC236}">
                <a16:creationId xmlns:a16="http://schemas.microsoft.com/office/drawing/2014/main" id="{E293392F-35FA-47EC-AF8B-42E72D017731}"/>
              </a:ext>
            </a:extLst>
          </p:cNvPr>
          <p:cNvSpPr>
            <a:spLocks noGrp="1"/>
          </p:cNvSpPr>
          <p:nvPr>
            <p:ph type="dt" sz="half" idx="2"/>
          </p:nvPr>
        </p:nvSpPr>
        <p:spPr/>
        <p:txBody>
          <a:bodyPr/>
          <a:lstStyle/>
          <a:p>
            <a:r>
              <a:rPr lang="en-GB" dirty="0"/>
              <a:t>20 February 2024</a:t>
            </a:r>
          </a:p>
        </p:txBody>
      </p:sp>
      <p:sp>
        <p:nvSpPr>
          <p:cNvPr id="6" name="Footer Placeholder 5">
            <a:extLst>
              <a:ext uri="{FF2B5EF4-FFF2-40B4-BE49-F238E27FC236}">
                <a16:creationId xmlns:a16="http://schemas.microsoft.com/office/drawing/2014/main" id="{42517C59-3FF9-4F5A-93FA-F41E9CD30096}"/>
              </a:ext>
            </a:extLst>
          </p:cNvPr>
          <p:cNvSpPr>
            <a:spLocks noGrp="1"/>
          </p:cNvSpPr>
          <p:nvPr>
            <p:ph type="ftr" sz="quarter" idx="3"/>
          </p:nvPr>
        </p:nvSpPr>
        <p:spPr/>
        <p:txBody>
          <a:bodyPr/>
          <a:lstStyle/>
          <a:p>
            <a:r>
              <a:rPr lang="en-GB" dirty="0"/>
              <a:t>FCA Regulation &amp; Wind-Down Planning - Are You Prepared?</a:t>
            </a:r>
          </a:p>
        </p:txBody>
      </p:sp>
      <p:grpSp>
        <p:nvGrpSpPr>
          <p:cNvPr id="14" name="Group 13">
            <a:extLst>
              <a:ext uri="{FF2B5EF4-FFF2-40B4-BE49-F238E27FC236}">
                <a16:creationId xmlns:a16="http://schemas.microsoft.com/office/drawing/2014/main" id="{C450034A-094C-40BB-9F39-92DF57DCB3CD}"/>
              </a:ext>
            </a:extLst>
          </p:cNvPr>
          <p:cNvGrpSpPr/>
          <p:nvPr/>
        </p:nvGrpSpPr>
        <p:grpSpPr>
          <a:xfrm>
            <a:off x="728871" y="1375073"/>
            <a:ext cx="10693827" cy="1754326"/>
            <a:chOff x="728871" y="2675372"/>
            <a:chExt cx="10693827" cy="1754326"/>
          </a:xfrm>
        </p:grpSpPr>
        <p:sp>
          <p:nvSpPr>
            <p:cNvPr id="10" name="Arrow: Pentagon 9">
              <a:extLst>
                <a:ext uri="{FF2B5EF4-FFF2-40B4-BE49-F238E27FC236}">
                  <a16:creationId xmlns:a16="http://schemas.microsoft.com/office/drawing/2014/main" id="{8D3EE156-0C3A-4875-AEF3-3CD31285434A}"/>
                </a:ext>
              </a:extLst>
            </p:cNvPr>
            <p:cNvSpPr/>
            <p:nvPr/>
          </p:nvSpPr>
          <p:spPr bwMode="auto">
            <a:xfrm>
              <a:off x="728871" y="2771171"/>
              <a:ext cx="2340000" cy="661308"/>
            </a:xfrm>
            <a:prstGeom prst="homePlate">
              <a:avLst/>
            </a:prstGeom>
            <a:solidFill>
              <a:srgbClr val="C42A9C"/>
            </a:solidFill>
            <a:ln w="12700" cap="flat" cmpd="sng" algn="ctr">
              <a:solidFill>
                <a:srgbClr val="C42A9C"/>
              </a:solidFill>
              <a:prstDash val="solid"/>
              <a:round/>
              <a:headEnd type="none" w="med" len="med"/>
              <a:tailEnd type="none" w="med" len="med"/>
            </a:ln>
            <a:effectLst/>
          </p:spPr>
          <p:txBody>
            <a:bodyPr vert="horz" wrap="square" lIns="108000" tIns="108000" rIns="108000" bIns="90000" numCol="1" rtlCol="0" anchor="ctr" anchorCtr="0" compatLnSpc="1">
              <a:prstTxWarp prst="textNoShape">
                <a:avLst/>
              </a:prstTxWarp>
              <a:noAutofit/>
            </a:bodyPr>
            <a:lstStyle/>
            <a:p>
              <a:pPr marR="0" lvl="0" indent="0" algn="ctr" fontAlgn="base">
                <a:lnSpc>
                  <a:spcPct val="90000"/>
                </a:lnSpc>
                <a:spcBef>
                  <a:spcPct val="0"/>
                </a:spcBef>
                <a:spcAft>
                  <a:spcPct val="35000"/>
                </a:spcAft>
                <a:buClrTx/>
                <a:buSzTx/>
                <a:buFontTx/>
                <a:buNone/>
                <a:tabLst/>
                <a:defRPr/>
              </a:pPr>
              <a:r>
                <a:rPr lang="en-GB" sz="1600" dirty="0">
                  <a:solidFill>
                    <a:schemeClr val="bg1"/>
                  </a:solidFill>
                </a:rPr>
                <a:t>Resource assessment</a:t>
              </a:r>
            </a:p>
          </p:txBody>
        </p:sp>
        <p:sp>
          <p:nvSpPr>
            <p:cNvPr id="11" name="TextBox 10">
              <a:extLst>
                <a:ext uri="{FF2B5EF4-FFF2-40B4-BE49-F238E27FC236}">
                  <a16:creationId xmlns:a16="http://schemas.microsoft.com/office/drawing/2014/main" id="{2A0D9152-3F0F-4ADB-86BF-B01B184F0024}"/>
                </a:ext>
              </a:extLst>
            </p:cNvPr>
            <p:cNvSpPr txBox="1"/>
            <p:nvPr/>
          </p:nvSpPr>
          <p:spPr>
            <a:xfrm>
              <a:off x="3759155" y="2675372"/>
              <a:ext cx="7663543" cy="1754326"/>
            </a:xfrm>
            <a:prstGeom prst="rect">
              <a:avLst/>
            </a:prstGeom>
            <a:noFill/>
            <a:ln>
              <a:noFill/>
            </a:ln>
          </p:spPr>
          <p:txBody>
            <a:bodyPr wrap="square" rtlCol="0">
              <a:spAutoFit/>
            </a:bodyPr>
            <a:lstStyle/>
            <a:p>
              <a:r>
                <a:rPr lang="en-GB" dirty="0">
                  <a:solidFill>
                    <a:schemeClr val="tx2"/>
                  </a:solidFill>
                </a:rPr>
                <a:t>Detailed analysis of financial and non-financial resources required to execute WDP - following impact assessment and operational analysis</a:t>
              </a:r>
            </a:p>
            <a:p>
              <a:endParaRPr lang="en-GB" dirty="0">
                <a:solidFill>
                  <a:schemeClr val="tx2"/>
                </a:solidFill>
              </a:endParaRPr>
            </a:p>
            <a:p>
              <a:r>
                <a:rPr lang="en-GB" dirty="0">
                  <a:solidFill>
                    <a:schemeClr val="tx2"/>
                  </a:solidFill>
                </a:rPr>
                <a:t>Typically combines narrative plan with detailed cash flow analysis and underlying assumptions, demonstrating how TC 2.4 buffer is maintained at all times</a:t>
              </a:r>
            </a:p>
          </p:txBody>
        </p:sp>
      </p:grpSp>
      <p:grpSp>
        <p:nvGrpSpPr>
          <p:cNvPr id="12" name="Group 11">
            <a:extLst>
              <a:ext uri="{FF2B5EF4-FFF2-40B4-BE49-F238E27FC236}">
                <a16:creationId xmlns:a16="http://schemas.microsoft.com/office/drawing/2014/main" id="{8759455B-BF82-43D5-B414-038CF40F1057}"/>
              </a:ext>
            </a:extLst>
          </p:cNvPr>
          <p:cNvGrpSpPr/>
          <p:nvPr/>
        </p:nvGrpSpPr>
        <p:grpSpPr>
          <a:xfrm>
            <a:off x="728871" y="3400981"/>
            <a:ext cx="10693827" cy="1754326"/>
            <a:chOff x="728871" y="1492398"/>
            <a:chExt cx="10693827" cy="1754326"/>
          </a:xfrm>
        </p:grpSpPr>
        <p:sp>
          <p:nvSpPr>
            <p:cNvPr id="13" name="Arrow: Pentagon 12">
              <a:extLst>
                <a:ext uri="{FF2B5EF4-FFF2-40B4-BE49-F238E27FC236}">
                  <a16:creationId xmlns:a16="http://schemas.microsoft.com/office/drawing/2014/main" id="{CBC8CC1E-C072-4A92-9CB8-0008C22E29E8}"/>
                </a:ext>
              </a:extLst>
            </p:cNvPr>
            <p:cNvSpPr/>
            <p:nvPr/>
          </p:nvSpPr>
          <p:spPr bwMode="auto">
            <a:xfrm>
              <a:off x="728871" y="1588197"/>
              <a:ext cx="2340000" cy="661308"/>
            </a:xfrm>
            <a:prstGeom prst="homePlate">
              <a:avLst/>
            </a:prstGeom>
            <a:solidFill>
              <a:srgbClr val="C00000"/>
            </a:solidFill>
            <a:ln w="12700" cap="flat" cmpd="sng" algn="ctr">
              <a:solidFill>
                <a:srgbClr val="C00000"/>
              </a:solidFill>
              <a:prstDash val="solid"/>
              <a:round/>
              <a:headEnd type="none" w="med" len="med"/>
              <a:tailEnd type="none" w="med" len="med"/>
            </a:ln>
            <a:effectLst/>
          </p:spPr>
          <p:txBody>
            <a:bodyPr vert="horz" wrap="square" lIns="108000" tIns="108000" rIns="108000" bIns="90000" numCol="1" rtlCol="0" anchor="ctr" anchorCtr="0" compatLnSpc="1">
              <a:prstTxWarp prst="textNoShape">
                <a:avLst/>
              </a:prstTxWarp>
              <a:noAutofit/>
            </a:bodyPr>
            <a:lstStyle/>
            <a:p>
              <a:pPr marR="0" lvl="0" indent="0" algn="ctr" fontAlgn="base">
                <a:lnSpc>
                  <a:spcPct val="90000"/>
                </a:lnSpc>
                <a:spcBef>
                  <a:spcPct val="0"/>
                </a:spcBef>
                <a:spcAft>
                  <a:spcPct val="35000"/>
                </a:spcAft>
                <a:buClrTx/>
                <a:buSzTx/>
                <a:buFontTx/>
                <a:buNone/>
                <a:tabLst/>
                <a:defRPr/>
              </a:pPr>
              <a:r>
                <a:rPr lang="en-GB" sz="1600" dirty="0">
                  <a:solidFill>
                    <a:schemeClr val="bg1"/>
                  </a:solidFill>
                </a:rPr>
                <a:t>Communication plan</a:t>
              </a:r>
            </a:p>
          </p:txBody>
        </p:sp>
        <p:sp>
          <p:nvSpPr>
            <p:cNvPr id="15" name="TextBox 14">
              <a:extLst>
                <a:ext uri="{FF2B5EF4-FFF2-40B4-BE49-F238E27FC236}">
                  <a16:creationId xmlns:a16="http://schemas.microsoft.com/office/drawing/2014/main" id="{7AE10E7A-E626-4642-BC33-A311D14DFB53}"/>
                </a:ext>
              </a:extLst>
            </p:cNvPr>
            <p:cNvSpPr txBox="1"/>
            <p:nvPr/>
          </p:nvSpPr>
          <p:spPr>
            <a:xfrm>
              <a:off x="3759155" y="1492398"/>
              <a:ext cx="7663543" cy="1754326"/>
            </a:xfrm>
            <a:prstGeom prst="rect">
              <a:avLst/>
            </a:prstGeom>
            <a:noFill/>
            <a:ln>
              <a:noFill/>
            </a:ln>
          </p:spPr>
          <p:txBody>
            <a:bodyPr wrap="square" rtlCol="0">
              <a:spAutoFit/>
            </a:bodyPr>
            <a:lstStyle/>
            <a:p>
              <a:r>
                <a:rPr lang="en-GB" dirty="0">
                  <a:solidFill>
                    <a:schemeClr val="tx2"/>
                  </a:solidFill>
                </a:rPr>
                <a:t>Plan setting out communication strategy with different stakeholder groups and how managed throughout wind-down process</a:t>
              </a:r>
            </a:p>
            <a:p>
              <a:endParaRPr lang="en-GB" dirty="0">
                <a:solidFill>
                  <a:schemeClr val="tx2"/>
                </a:solidFill>
              </a:endParaRPr>
            </a:p>
            <a:p>
              <a:r>
                <a:rPr lang="en-GB" dirty="0">
                  <a:solidFill>
                    <a:schemeClr val="tx2"/>
                  </a:solidFill>
                </a:rPr>
                <a:t>Important so that key stakeholders, such as remaining employees, IT infrastructure providers, professional advisers, remain on-side during wind-down process to facilitate successful wind-down</a:t>
              </a:r>
            </a:p>
          </p:txBody>
        </p:sp>
      </p:grpSp>
      <p:grpSp>
        <p:nvGrpSpPr>
          <p:cNvPr id="16" name="Group 15">
            <a:extLst>
              <a:ext uri="{FF2B5EF4-FFF2-40B4-BE49-F238E27FC236}">
                <a16:creationId xmlns:a16="http://schemas.microsoft.com/office/drawing/2014/main" id="{1FFEEAC0-B278-4403-B300-8C0EF9066D12}"/>
              </a:ext>
            </a:extLst>
          </p:cNvPr>
          <p:cNvGrpSpPr/>
          <p:nvPr/>
        </p:nvGrpSpPr>
        <p:grpSpPr>
          <a:xfrm>
            <a:off x="728871" y="5426889"/>
            <a:ext cx="10693827" cy="663749"/>
            <a:chOff x="728871" y="1588197"/>
            <a:chExt cx="10693827" cy="663749"/>
          </a:xfrm>
        </p:grpSpPr>
        <p:sp>
          <p:nvSpPr>
            <p:cNvPr id="17" name="Arrow: Pentagon 16">
              <a:extLst>
                <a:ext uri="{FF2B5EF4-FFF2-40B4-BE49-F238E27FC236}">
                  <a16:creationId xmlns:a16="http://schemas.microsoft.com/office/drawing/2014/main" id="{03C254DB-B357-4B96-9DDB-48FB9650E946}"/>
                </a:ext>
              </a:extLst>
            </p:cNvPr>
            <p:cNvSpPr/>
            <p:nvPr/>
          </p:nvSpPr>
          <p:spPr bwMode="auto">
            <a:xfrm>
              <a:off x="728871" y="1588197"/>
              <a:ext cx="2340000" cy="661308"/>
            </a:xfrm>
            <a:prstGeom prst="homePlate">
              <a:avLst/>
            </a:prstGeom>
            <a:solidFill>
              <a:schemeClr val="accent1">
                <a:lumMod val="60000"/>
                <a:lumOff val="40000"/>
              </a:schemeClr>
            </a:solidFill>
            <a:ln w="12700" cap="flat" cmpd="sng" algn="ctr">
              <a:solidFill>
                <a:schemeClr val="accent1">
                  <a:lumMod val="60000"/>
                  <a:lumOff val="40000"/>
                </a:schemeClr>
              </a:solidFill>
              <a:prstDash val="solid"/>
              <a:round/>
              <a:headEnd type="none" w="med" len="med"/>
              <a:tailEnd type="none" w="med" len="med"/>
            </a:ln>
            <a:effectLst/>
          </p:spPr>
          <p:txBody>
            <a:bodyPr vert="horz" wrap="square" lIns="108000" tIns="108000" rIns="108000" bIns="90000" numCol="1" rtlCol="0" anchor="ctr" anchorCtr="0" compatLnSpc="1">
              <a:prstTxWarp prst="textNoShape">
                <a:avLst/>
              </a:prstTxWarp>
              <a:noAutofit/>
            </a:bodyPr>
            <a:lstStyle/>
            <a:p>
              <a:pPr marR="0" lvl="0" indent="0" algn="ctr" fontAlgn="base">
                <a:lnSpc>
                  <a:spcPct val="90000"/>
                </a:lnSpc>
                <a:spcBef>
                  <a:spcPct val="0"/>
                </a:spcBef>
                <a:spcAft>
                  <a:spcPct val="35000"/>
                </a:spcAft>
                <a:buClrTx/>
                <a:buSzTx/>
                <a:buFontTx/>
                <a:buNone/>
                <a:tabLst/>
                <a:defRPr/>
              </a:pPr>
              <a:r>
                <a:rPr lang="en-GB" sz="1600" dirty="0">
                  <a:solidFill>
                    <a:schemeClr val="bg1"/>
                  </a:solidFill>
                </a:rPr>
                <a:t>Group inter-dependencies</a:t>
              </a:r>
            </a:p>
          </p:txBody>
        </p:sp>
        <p:sp>
          <p:nvSpPr>
            <p:cNvPr id="18" name="TextBox 17">
              <a:extLst>
                <a:ext uri="{FF2B5EF4-FFF2-40B4-BE49-F238E27FC236}">
                  <a16:creationId xmlns:a16="http://schemas.microsoft.com/office/drawing/2014/main" id="{BB46B1EF-6565-4C0F-9CC0-E116EFCC3397}"/>
                </a:ext>
              </a:extLst>
            </p:cNvPr>
            <p:cNvSpPr txBox="1"/>
            <p:nvPr/>
          </p:nvSpPr>
          <p:spPr>
            <a:xfrm>
              <a:off x="3759155" y="1605615"/>
              <a:ext cx="7663543" cy="646331"/>
            </a:xfrm>
            <a:prstGeom prst="rect">
              <a:avLst/>
            </a:prstGeom>
            <a:noFill/>
            <a:ln>
              <a:noFill/>
            </a:ln>
          </p:spPr>
          <p:txBody>
            <a:bodyPr wrap="square" rtlCol="0">
              <a:spAutoFit/>
            </a:bodyPr>
            <a:lstStyle/>
            <a:p>
              <a:r>
                <a:rPr lang="en-GB" dirty="0">
                  <a:solidFill>
                    <a:schemeClr val="tx2"/>
                  </a:solidFill>
                </a:rPr>
                <a:t>Assessment of group inter-dependencies (if applicable) and how risks have been mitigated in the WDP</a:t>
              </a:r>
            </a:p>
          </p:txBody>
        </p:sp>
      </p:grpSp>
    </p:spTree>
    <p:extLst>
      <p:ext uri="{BB962C8B-B14F-4D97-AF65-F5344CB8AC3E}">
        <p14:creationId xmlns:p14="http://schemas.microsoft.com/office/powerpoint/2010/main" val="1104992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0-#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C63D5D-20C4-4A88-8E27-EED88464407F}"/>
              </a:ext>
            </a:extLst>
          </p:cNvPr>
          <p:cNvSpPr>
            <a:spLocks noGrp="1"/>
          </p:cNvSpPr>
          <p:nvPr>
            <p:ph type="title"/>
          </p:nvPr>
        </p:nvSpPr>
        <p:spPr/>
        <p:txBody>
          <a:bodyPr>
            <a:normAutofit fontScale="90000"/>
          </a:bodyPr>
          <a:lstStyle/>
          <a:p>
            <a:r>
              <a:rPr lang="en-GB" dirty="0"/>
              <a:t>FCA Thematic Review - TR 22/1 - Observations on Wind-Down Planning</a:t>
            </a:r>
          </a:p>
        </p:txBody>
      </p:sp>
      <p:sp>
        <p:nvSpPr>
          <p:cNvPr id="2" name="Slide Number Placeholder 1">
            <a:extLst>
              <a:ext uri="{FF2B5EF4-FFF2-40B4-BE49-F238E27FC236}">
                <a16:creationId xmlns:a16="http://schemas.microsoft.com/office/drawing/2014/main" id="{E44FB78A-B50E-4352-9A1D-75E67CB33B08}"/>
              </a:ext>
            </a:extLst>
          </p:cNvPr>
          <p:cNvSpPr>
            <a:spLocks noGrp="1"/>
          </p:cNvSpPr>
          <p:nvPr>
            <p:ph type="sldNum" sz="quarter" idx="12"/>
          </p:nvPr>
        </p:nvSpPr>
        <p:spPr/>
        <p:txBody>
          <a:bodyPr/>
          <a:lstStyle/>
          <a:p>
            <a:fld id="{B361135E-0DC1-49DB-BE20-40FC2C2DAD15}" type="slidenum">
              <a:rPr lang="en-GB" smtClean="0"/>
              <a:pPr/>
              <a:t>17</a:t>
            </a:fld>
            <a:endParaRPr lang="en-GB" dirty="0"/>
          </a:p>
        </p:txBody>
      </p:sp>
    </p:spTree>
    <p:extLst>
      <p:ext uri="{BB962C8B-B14F-4D97-AF65-F5344CB8AC3E}">
        <p14:creationId xmlns:p14="http://schemas.microsoft.com/office/powerpoint/2010/main" val="156285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4FECD-0E0A-426D-8D6E-ABF173778608}"/>
              </a:ext>
            </a:extLst>
          </p:cNvPr>
          <p:cNvSpPr>
            <a:spLocks noGrp="1"/>
          </p:cNvSpPr>
          <p:nvPr>
            <p:ph type="title"/>
          </p:nvPr>
        </p:nvSpPr>
        <p:spPr>
          <a:xfrm>
            <a:off x="728871" y="692943"/>
            <a:ext cx="10343940" cy="698535"/>
          </a:xfrm>
        </p:spPr>
        <p:txBody>
          <a:bodyPr>
            <a:normAutofit/>
          </a:bodyPr>
          <a:lstStyle/>
          <a:p>
            <a:r>
              <a:rPr lang="en-GB" sz="2250" dirty="0"/>
              <a:t>FCA Thematic Review - TR 22/1 - Observations on Wind-Down Planning</a:t>
            </a:r>
          </a:p>
        </p:txBody>
      </p:sp>
      <p:sp>
        <p:nvSpPr>
          <p:cNvPr id="3" name="Content Placeholder 2">
            <a:extLst>
              <a:ext uri="{FF2B5EF4-FFF2-40B4-BE49-F238E27FC236}">
                <a16:creationId xmlns:a16="http://schemas.microsoft.com/office/drawing/2014/main" id="{0AA87475-3C9B-4BAA-BC30-F6160F4B3C91}"/>
              </a:ext>
            </a:extLst>
          </p:cNvPr>
          <p:cNvSpPr>
            <a:spLocks noGrp="1"/>
          </p:cNvSpPr>
          <p:nvPr>
            <p:ph idx="1"/>
          </p:nvPr>
        </p:nvSpPr>
        <p:spPr>
          <a:xfrm>
            <a:off x="728870" y="1490870"/>
            <a:ext cx="11039265" cy="4686093"/>
          </a:xfrm>
        </p:spPr>
        <p:txBody>
          <a:bodyPr>
            <a:noAutofit/>
          </a:bodyPr>
          <a:lstStyle/>
          <a:p>
            <a:r>
              <a:rPr lang="en-GB" dirty="0"/>
              <a:t>FCA carried out thematic review on WDP, as well as a more general multi-firm review in September 2022, which included 10 GI insurance intermediaries (London market/commercial GI brokers)</a:t>
            </a:r>
          </a:p>
          <a:p>
            <a:r>
              <a:rPr lang="en-GB" dirty="0"/>
              <a:t>Where they existed, and in many cases they did not, WDPs were at an early stage of maturity, with substantial gaps</a:t>
            </a:r>
          </a:p>
          <a:p>
            <a:r>
              <a:rPr lang="en-GB" dirty="0"/>
              <a:t>Most WDPs required significant work to meet FCA’s minimum standards and were at ‘an early stage of maturity’</a:t>
            </a:r>
          </a:p>
          <a:p>
            <a:r>
              <a:rPr lang="en-GB" dirty="0"/>
              <a:t>Significant work required to make wind-down plans credible and operable</a:t>
            </a:r>
          </a:p>
          <a:p>
            <a:r>
              <a:rPr lang="en-GB" dirty="0"/>
              <a:t>There were some examples of good practice, but most showed room for improvement</a:t>
            </a:r>
          </a:p>
        </p:txBody>
      </p:sp>
      <p:sp>
        <p:nvSpPr>
          <p:cNvPr id="4" name="Slide Number Placeholder 3">
            <a:extLst>
              <a:ext uri="{FF2B5EF4-FFF2-40B4-BE49-F238E27FC236}">
                <a16:creationId xmlns:a16="http://schemas.microsoft.com/office/drawing/2014/main" id="{5673AE19-A80B-46F7-8BCA-3D19999D5440}"/>
              </a:ext>
            </a:extLst>
          </p:cNvPr>
          <p:cNvSpPr>
            <a:spLocks noGrp="1"/>
          </p:cNvSpPr>
          <p:nvPr>
            <p:ph type="sldNum" sz="quarter" idx="12"/>
          </p:nvPr>
        </p:nvSpPr>
        <p:spPr/>
        <p:txBody>
          <a:bodyPr/>
          <a:lstStyle/>
          <a:p>
            <a:fld id="{B361135E-0DC1-49DB-BE20-40FC2C2DAD15}" type="slidenum">
              <a:rPr lang="en-GB" smtClean="0"/>
              <a:pPr/>
              <a:t>18</a:t>
            </a:fld>
            <a:endParaRPr lang="en-GB" dirty="0"/>
          </a:p>
        </p:txBody>
      </p:sp>
      <p:sp>
        <p:nvSpPr>
          <p:cNvPr id="7" name="Date Placeholder 6">
            <a:extLst>
              <a:ext uri="{FF2B5EF4-FFF2-40B4-BE49-F238E27FC236}">
                <a16:creationId xmlns:a16="http://schemas.microsoft.com/office/drawing/2014/main" id="{CED1A5AA-F44D-4FF4-8F75-88CB1BB17680}"/>
              </a:ext>
            </a:extLst>
          </p:cNvPr>
          <p:cNvSpPr>
            <a:spLocks noGrp="1"/>
          </p:cNvSpPr>
          <p:nvPr>
            <p:ph type="dt" sz="half" idx="2"/>
          </p:nvPr>
        </p:nvSpPr>
        <p:spPr/>
        <p:txBody>
          <a:bodyPr/>
          <a:lstStyle/>
          <a:p>
            <a:r>
              <a:rPr lang="en-GB" dirty="0"/>
              <a:t>20 February 2024</a:t>
            </a:r>
          </a:p>
        </p:txBody>
      </p:sp>
      <p:sp>
        <p:nvSpPr>
          <p:cNvPr id="8" name="Footer Placeholder 7">
            <a:extLst>
              <a:ext uri="{FF2B5EF4-FFF2-40B4-BE49-F238E27FC236}">
                <a16:creationId xmlns:a16="http://schemas.microsoft.com/office/drawing/2014/main" id="{5FDA50BC-2A16-4231-AB68-0F402B9E73E9}"/>
              </a:ext>
            </a:extLst>
          </p:cNvPr>
          <p:cNvSpPr>
            <a:spLocks noGrp="1"/>
          </p:cNvSpPr>
          <p:nvPr>
            <p:ph type="ftr" sz="quarter" idx="3"/>
          </p:nvPr>
        </p:nvSpPr>
        <p:spPr/>
        <p:txBody>
          <a:bodyPr/>
          <a:lstStyle/>
          <a:p>
            <a:r>
              <a:rPr lang="en-GB" dirty="0"/>
              <a:t>FCA Regulation &amp; Wind-Down Planning - Are You Prepared?</a:t>
            </a:r>
          </a:p>
        </p:txBody>
      </p:sp>
    </p:spTree>
    <p:extLst>
      <p:ext uri="{BB962C8B-B14F-4D97-AF65-F5344CB8AC3E}">
        <p14:creationId xmlns:p14="http://schemas.microsoft.com/office/powerpoint/2010/main" val="3155579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4FECD-0E0A-426D-8D6E-ABF173778608}"/>
              </a:ext>
            </a:extLst>
          </p:cNvPr>
          <p:cNvSpPr>
            <a:spLocks noGrp="1"/>
          </p:cNvSpPr>
          <p:nvPr>
            <p:ph type="title"/>
          </p:nvPr>
        </p:nvSpPr>
        <p:spPr>
          <a:xfrm>
            <a:off x="728871" y="692943"/>
            <a:ext cx="10343940" cy="698535"/>
          </a:xfrm>
        </p:spPr>
        <p:txBody>
          <a:bodyPr>
            <a:normAutofit/>
          </a:bodyPr>
          <a:lstStyle/>
          <a:p>
            <a:r>
              <a:rPr lang="en-GB" sz="2250" dirty="0"/>
              <a:t>FCA Thematic Review - TR 22/1 - Observations on Wind-Down Planning</a:t>
            </a:r>
          </a:p>
        </p:txBody>
      </p:sp>
      <p:sp>
        <p:nvSpPr>
          <p:cNvPr id="3" name="Content Placeholder 2">
            <a:extLst>
              <a:ext uri="{FF2B5EF4-FFF2-40B4-BE49-F238E27FC236}">
                <a16:creationId xmlns:a16="http://schemas.microsoft.com/office/drawing/2014/main" id="{0AA87475-3C9B-4BAA-BC30-F6160F4B3C91}"/>
              </a:ext>
            </a:extLst>
          </p:cNvPr>
          <p:cNvSpPr>
            <a:spLocks noGrp="1"/>
          </p:cNvSpPr>
          <p:nvPr>
            <p:ph idx="1"/>
          </p:nvPr>
        </p:nvSpPr>
        <p:spPr>
          <a:xfrm>
            <a:off x="728870" y="1490870"/>
            <a:ext cx="11039265" cy="4686093"/>
          </a:xfrm>
        </p:spPr>
        <p:txBody>
          <a:bodyPr>
            <a:noAutofit/>
          </a:bodyPr>
          <a:lstStyle/>
          <a:p>
            <a:pPr marL="0" indent="0">
              <a:buNone/>
            </a:pPr>
            <a:r>
              <a:rPr lang="en-GB" sz="2000" b="1" dirty="0">
                <a:solidFill>
                  <a:schemeClr val="accent2"/>
                </a:solidFill>
              </a:rPr>
              <a:t>Key Findings/Weaknesses</a:t>
            </a:r>
          </a:p>
          <a:p>
            <a:pPr>
              <a:spcBef>
                <a:spcPts val="2000"/>
              </a:spcBef>
            </a:pPr>
            <a:r>
              <a:rPr lang="en-GB" b="1" dirty="0"/>
              <a:t>Liquidity</a:t>
            </a:r>
          </a:p>
          <a:p>
            <a:pPr lvl="1">
              <a:spcBef>
                <a:spcPts val="1800"/>
              </a:spcBef>
            </a:pPr>
            <a:r>
              <a:rPr lang="en-GB" sz="1700" dirty="0"/>
              <a:t>Firms good at monitoring capital needs, less good at monitoring liquidity needs</a:t>
            </a:r>
          </a:p>
          <a:p>
            <a:pPr lvl="1">
              <a:spcBef>
                <a:spcPts val="1800"/>
              </a:spcBef>
            </a:pPr>
            <a:r>
              <a:rPr lang="en-GB" sz="1700" dirty="0"/>
              <a:t>Firms need to demonstrate how TC 2.4 buffer is ‘ring-fenced’ - be it in designated accounts, availability of draw-down funds etc</a:t>
            </a:r>
          </a:p>
          <a:p>
            <a:pPr lvl="1">
              <a:spcBef>
                <a:spcPts val="1800"/>
              </a:spcBef>
            </a:pPr>
            <a:r>
              <a:rPr lang="en-GB" sz="1700" dirty="0"/>
              <a:t>Impact of cash flow timing mismatches between cash flow inflows and outflows in WDP</a:t>
            </a:r>
          </a:p>
          <a:p>
            <a:pPr lvl="1">
              <a:spcBef>
                <a:spcPts val="1800"/>
              </a:spcBef>
            </a:pPr>
            <a:r>
              <a:rPr lang="en-GB" sz="1700" dirty="0"/>
              <a:t>Better handle of ‘net cash impact’ during wind-down period, maintaining a positive cash flow throughout</a:t>
            </a:r>
          </a:p>
          <a:p>
            <a:pPr lvl="1">
              <a:spcBef>
                <a:spcPts val="1800"/>
              </a:spcBef>
            </a:pPr>
            <a:r>
              <a:rPr lang="en-GB" sz="1700" dirty="0"/>
              <a:t>Ensure healthy cash balance at start of wind-down period to avoid entering process in state of financial distress</a:t>
            </a:r>
          </a:p>
          <a:p>
            <a:pPr lvl="1">
              <a:spcBef>
                <a:spcPts val="1800"/>
              </a:spcBef>
            </a:pPr>
            <a:r>
              <a:rPr lang="en-GB" sz="1700" dirty="0"/>
              <a:t>Firms need greater granularity of detail in cash flow modelling exercise, avoiding over-simplistic approaches</a:t>
            </a:r>
          </a:p>
          <a:p>
            <a:pPr lvl="1">
              <a:spcBef>
                <a:spcPts val="1800"/>
              </a:spcBef>
            </a:pPr>
            <a:r>
              <a:rPr lang="en-GB" sz="1700" dirty="0"/>
              <a:t>Firms need to consider behavioural assumptions surrounding wind-down process, as different from ‘business as usual’ approach - for example retention bonus for staff, creditors may become more demanding, debtors may become more cautious, IT suppliers may require up-front funds to continue doing business</a:t>
            </a:r>
          </a:p>
          <a:p>
            <a:pPr lvl="1">
              <a:spcBef>
                <a:spcPts val="2000"/>
              </a:spcBef>
            </a:pPr>
            <a:endParaRPr lang="en-GB" sz="1600" dirty="0"/>
          </a:p>
          <a:p>
            <a:endParaRPr lang="en-GB" dirty="0"/>
          </a:p>
        </p:txBody>
      </p:sp>
      <p:sp>
        <p:nvSpPr>
          <p:cNvPr id="4" name="Slide Number Placeholder 3">
            <a:extLst>
              <a:ext uri="{FF2B5EF4-FFF2-40B4-BE49-F238E27FC236}">
                <a16:creationId xmlns:a16="http://schemas.microsoft.com/office/drawing/2014/main" id="{5673AE19-A80B-46F7-8BCA-3D19999D5440}"/>
              </a:ext>
            </a:extLst>
          </p:cNvPr>
          <p:cNvSpPr>
            <a:spLocks noGrp="1"/>
          </p:cNvSpPr>
          <p:nvPr>
            <p:ph type="sldNum" sz="quarter" idx="12"/>
          </p:nvPr>
        </p:nvSpPr>
        <p:spPr/>
        <p:txBody>
          <a:bodyPr/>
          <a:lstStyle/>
          <a:p>
            <a:fld id="{B361135E-0DC1-49DB-BE20-40FC2C2DAD15}" type="slidenum">
              <a:rPr lang="en-GB" smtClean="0"/>
              <a:pPr/>
              <a:t>19</a:t>
            </a:fld>
            <a:endParaRPr lang="en-GB" dirty="0"/>
          </a:p>
        </p:txBody>
      </p:sp>
      <p:sp>
        <p:nvSpPr>
          <p:cNvPr id="7" name="Date Placeholder 6">
            <a:extLst>
              <a:ext uri="{FF2B5EF4-FFF2-40B4-BE49-F238E27FC236}">
                <a16:creationId xmlns:a16="http://schemas.microsoft.com/office/drawing/2014/main" id="{CED1A5AA-F44D-4FF4-8F75-88CB1BB17680}"/>
              </a:ext>
            </a:extLst>
          </p:cNvPr>
          <p:cNvSpPr>
            <a:spLocks noGrp="1"/>
          </p:cNvSpPr>
          <p:nvPr>
            <p:ph type="dt" sz="half" idx="2"/>
          </p:nvPr>
        </p:nvSpPr>
        <p:spPr/>
        <p:txBody>
          <a:bodyPr/>
          <a:lstStyle/>
          <a:p>
            <a:r>
              <a:rPr lang="en-GB" dirty="0"/>
              <a:t>20 February 2024</a:t>
            </a:r>
          </a:p>
        </p:txBody>
      </p:sp>
      <p:sp>
        <p:nvSpPr>
          <p:cNvPr id="8" name="Footer Placeholder 7">
            <a:extLst>
              <a:ext uri="{FF2B5EF4-FFF2-40B4-BE49-F238E27FC236}">
                <a16:creationId xmlns:a16="http://schemas.microsoft.com/office/drawing/2014/main" id="{5FDA50BC-2A16-4231-AB68-0F402B9E73E9}"/>
              </a:ext>
            </a:extLst>
          </p:cNvPr>
          <p:cNvSpPr>
            <a:spLocks noGrp="1"/>
          </p:cNvSpPr>
          <p:nvPr>
            <p:ph type="ftr" sz="quarter" idx="3"/>
          </p:nvPr>
        </p:nvSpPr>
        <p:spPr/>
        <p:txBody>
          <a:bodyPr/>
          <a:lstStyle/>
          <a:p>
            <a:r>
              <a:rPr lang="en-GB" dirty="0"/>
              <a:t>FCA Regulation &amp; Wind-Down Planning - Are You Prepared?</a:t>
            </a:r>
          </a:p>
        </p:txBody>
      </p:sp>
    </p:spTree>
    <p:extLst>
      <p:ext uri="{BB962C8B-B14F-4D97-AF65-F5344CB8AC3E}">
        <p14:creationId xmlns:p14="http://schemas.microsoft.com/office/powerpoint/2010/main" val="1360388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Medium shot of a person smiling&#10;&#10;Description automatically generated">
            <a:extLst>
              <a:ext uri="{FF2B5EF4-FFF2-40B4-BE49-F238E27FC236}">
                <a16:creationId xmlns:a16="http://schemas.microsoft.com/office/drawing/2014/main" id="{B5C29ADB-39C1-7903-3069-C83AAFD7F6CD}"/>
              </a:ext>
            </a:extLst>
          </p:cNvPr>
          <p:cNvPicPr>
            <a:picLocks noGrp="1" noChangeAspect="1"/>
          </p:cNvPicPr>
          <p:nvPr>
            <p:ph type="pic" sz="quarter" idx="18"/>
          </p:nvPr>
        </p:nvPicPr>
        <p:blipFill rotWithShape="1">
          <a:blip r:embed="rId2">
            <a:extLst>
              <a:ext uri="{28A0092B-C50C-407E-A947-70E740481C1C}">
                <a14:useLocalDpi xmlns:a14="http://schemas.microsoft.com/office/drawing/2010/main" val="0"/>
              </a:ext>
            </a:extLst>
          </a:blip>
          <a:srcRect l="597" t="5638" r="363" b="47574"/>
          <a:stretch/>
        </p:blipFill>
        <p:spPr>
          <a:xfrm>
            <a:off x="6985724" y="1543050"/>
            <a:ext cx="4336688" cy="3074193"/>
          </a:xfrm>
        </p:spPr>
      </p:pic>
      <p:sp>
        <p:nvSpPr>
          <p:cNvPr id="25" name="Title 24">
            <a:extLst>
              <a:ext uri="{FF2B5EF4-FFF2-40B4-BE49-F238E27FC236}">
                <a16:creationId xmlns:a16="http://schemas.microsoft.com/office/drawing/2014/main" id="{988E3687-D199-4982-A155-1A94CA398935}"/>
              </a:ext>
            </a:extLst>
          </p:cNvPr>
          <p:cNvSpPr>
            <a:spLocks noGrp="1"/>
          </p:cNvSpPr>
          <p:nvPr>
            <p:ph type="title"/>
          </p:nvPr>
        </p:nvSpPr>
        <p:spPr/>
        <p:txBody>
          <a:bodyPr>
            <a:normAutofit/>
          </a:bodyPr>
          <a:lstStyle/>
          <a:p>
            <a:r>
              <a:rPr lang="en-GB" sz="2600" dirty="0"/>
              <a:t>Today’s speakers</a:t>
            </a:r>
          </a:p>
        </p:txBody>
      </p:sp>
      <p:sp>
        <p:nvSpPr>
          <p:cNvPr id="3" name="Date Placeholder 2">
            <a:extLst>
              <a:ext uri="{FF2B5EF4-FFF2-40B4-BE49-F238E27FC236}">
                <a16:creationId xmlns:a16="http://schemas.microsoft.com/office/drawing/2014/main" id="{9E035231-F115-4CED-B1A5-025C12D1E616}"/>
              </a:ext>
            </a:extLst>
          </p:cNvPr>
          <p:cNvSpPr>
            <a:spLocks noGrp="1"/>
          </p:cNvSpPr>
          <p:nvPr>
            <p:ph type="dt" sz="half" idx="10"/>
          </p:nvPr>
        </p:nvSpPr>
        <p:spPr>
          <a:xfrm>
            <a:off x="523357" y="227012"/>
            <a:ext cx="714893" cy="131038"/>
          </a:xfrm>
        </p:spPr>
        <p:txBody>
          <a:bodyPr/>
          <a:lstStyle/>
          <a:p>
            <a:r>
              <a:rPr lang="en-GB" dirty="0"/>
              <a:t>20 February 2024</a:t>
            </a:r>
          </a:p>
        </p:txBody>
      </p:sp>
      <p:sp>
        <p:nvSpPr>
          <p:cNvPr id="4" name="Footer Placeholder 3">
            <a:extLst>
              <a:ext uri="{FF2B5EF4-FFF2-40B4-BE49-F238E27FC236}">
                <a16:creationId xmlns:a16="http://schemas.microsoft.com/office/drawing/2014/main" id="{B6FA8591-9181-49AB-B7D9-89174306022E}"/>
              </a:ext>
            </a:extLst>
          </p:cNvPr>
          <p:cNvSpPr>
            <a:spLocks noGrp="1"/>
          </p:cNvSpPr>
          <p:nvPr>
            <p:ph type="ftr" sz="quarter" idx="11"/>
          </p:nvPr>
        </p:nvSpPr>
        <p:spPr>
          <a:xfrm>
            <a:off x="1238249" y="227012"/>
            <a:ext cx="3050695" cy="131038"/>
          </a:xfrm>
        </p:spPr>
        <p:txBody>
          <a:bodyPr/>
          <a:lstStyle/>
          <a:p>
            <a:r>
              <a:rPr lang="en-GB" dirty="0"/>
              <a:t>Broking Breakfast</a:t>
            </a:r>
          </a:p>
        </p:txBody>
      </p:sp>
      <p:sp>
        <p:nvSpPr>
          <p:cNvPr id="5" name="Slide Number Placeholder 4">
            <a:extLst>
              <a:ext uri="{FF2B5EF4-FFF2-40B4-BE49-F238E27FC236}">
                <a16:creationId xmlns:a16="http://schemas.microsoft.com/office/drawing/2014/main" id="{1F55F214-E7C7-4CF1-B0B8-96FC80B13934}"/>
              </a:ext>
            </a:extLst>
          </p:cNvPr>
          <p:cNvSpPr>
            <a:spLocks noGrp="1"/>
          </p:cNvSpPr>
          <p:nvPr>
            <p:ph type="sldNum" sz="quarter" idx="12"/>
          </p:nvPr>
        </p:nvSpPr>
        <p:spPr>
          <a:xfrm>
            <a:off x="11072811" y="6508266"/>
            <a:ext cx="695325" cy="231223"/>
          </a:xfrm>
        </p:spPr>
        <p:txBody>
          <a:bodyPr/>
          <a:lstStyle/>
          <a:p>
            <a:fld id="{B361135E-0DC1-49DB-BE20-40FC2C2DAD15}" type="slidenum">
              <a:rPr lang="en-GB" smtClean="0"/>
              <a:pPr/>
              <a:t>2</a:t>
            </a:fld>
            <a:endParaRPr lang="en-GB"/>
          </a:p>
        </p:txBody>
      </p:sp>
      <p:sp>
        <p:nvSpPr>
          <p:cNvPr id="13" name="Text Placeholder 12">
            <a:extLst>
              <a:ext uri="{FF2B5EF4-FFF2-40B4-BE49-F238E27FC236}">
                <a16:creationId xmlns:a16="http://schemas.microsoft.com/office/drawing/2014/main" id="{41931462-BD8A-4768-A8A8-921BDC1AEFE7}"/>
              </a:ext>
            </a:extLst>
          </p:cNvPr>
          <p:cNvSpPr>
            <a:spLocks noGrp="1"/>
          </p:cNvSpPr>
          <p:nvPr>
            <p:ph type="body" sz="quarter" idx="14"/>
          </p:nvPr>
        </p:nvSpPr>
        <p:spPr>
          <a:xfrm>
            <a:off x="1178287" y="4884276"/>
            <a:ext cx="2422163" cy="1574005"/>
          </a:xfrm>
        </p:spPr>
        <p:txBody>
          <a:bodyPr/>
          <a:lstStyle/>
          <a:p>
            <a:r>
              <a:rPr lang="en-GB" dirty="0"/>
              <a:t>Paul Goldwin</a:t>
            </a:r>
          </a:p>
          <a:p>
            <a:r>
              <a:rPr lang="en-GB" dirty="0"/>
              <a:t>Partner</a:t>
            </a:r>
          </a:p>
        </p:txBody>
      </p:sp>
      <p:pic>
        <p:nvPicPr>
          <p:cNvPr id="17" name="Picture Placeholder 16">
            <a:extLst>
              <a:ext uri="{FF2B5EF4-FFF2-40B4-BE49-F238E27FC236}">
                <a16:creationId xmlns:a16="http://schemas.microsoft.com/office/drawing/2014/main" id="{B5E790A0-C662-4119-8CCD-6B4DD9C245E4}"/>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2741" b="2741"/>
          <a:stretch/>
        </p:blipFill>
        <p:spPr>
          <a:xfrm>
            <a:off x="1178287" y="1543050"/>
            <a:ext cx="4336688" cy="3074193"/>
          </a:xfrm>
        </p:spPr>
      </p:pic>
      <p:sp>
        <p:nvSpPr>
          <p:cNvPr id="15" name="Text Placeholder 14">
            <a:extLst>
              <a:ext uri="{FF2B5EF4-FFF2-40B4-BE49-F238E27FC236}">
                <a16:creationId xmlns:a16="http://schemas.microsoft.com/office/drawing/2014/main" id="{1ED0F769-75A8-4DAC-9976-B1231352B356}"/>
              </a:ext>
            </a:extLst>
          </p:cNvPr>
          <p:cNvSpPr>
            <a:spLocks noGrp="1"/>
          </p:cNvSpPr>
          <p:nvPr>
            <p:ph type="body" sz="quarter" idx="16"/>
          </p:nvPr>
        </p:nvSpPr>
        <p:spPr>
          <a:xfrm>
            <a:off x="4148681" y="4986386"/>
            <a:ext cx="1947320" cy="1574005"/>
          </a:xfrm>
        </p:spPr>
        <p:txBody>
          <a:bodyPr>
            <a:normAutofit/>
          </a:bodyPr>
          <a:lstStyle/>
          <a:p>
            <a:r>
              <a:rPr lang="en-GB" sz="1500" dirty="0"/>
              <a:t>+44 (0)20 75162251</a:t>
            </a:r>
          </a:p>
          <a:p>
            <a:r>
              <a:rPr lang="en-GB" sz="1500" dirty="0"/>
              <a:t>pgoldwin@pkf-l.com</a:t>
            </a:r>
          </a:p>
        </p:txBody>
      </p:sp>
      <p:sp>
        <p:nvSpPr>
          <p:cNvPr id="26" name="Text Placeholder 25">
            <a:extLst>
              <a:ext uri="{FF2B5EF4-FFF2-40B4-BE49-F238E27FC236}">
                <a16:creationId xmlns:a16="http://schemas.microsoft.com/office/drawing/2014/main" id="{85FC0137-D283-4972-BE14-19E6EE6C8998}"/>
              </a:ext>
            </a:extLst>
          </p:cNvPr>
          <p:cNvSpPr>
            <a:spLocks noGrp="1"/>
          </p:cNvSpPr>
          <p:nvPr>
            <p:ph type="body" sz="quarter" idx="17"/>
          </p:nvPr>
        </p:nvSpPr>
        <p:spPr/>
        <p:txBody>
          <a:bodyPr/>
          <a:lstStyle/>
          <a:p>
            <a:r>
              <a:rPr lang="en-GB" dirty="0"/>
              <a:t>Tom Herne</a:t>
            </a:r>
          </a:p>
          <a:p>
            <a:r>
              <a:rPr lang="en-GB" dirty="0"/>
              <a:t>Senior Manager</a:t>
            </a:r>
          </a:p>
        </p:txBody>
      </p:sp>
      <p:sp>
        <p:nvSpPr>
          <p:cNvPr id="28" name="Text Placeholder 27">
            <a:extLst>
              <a:ext uri="{FF2B5EF4-FFF2-40B4-BE49-F238E27FC236}">
                <a16:creationId xmlns:a16="http://schemas.microsoft.com/office/drawing/2014/main" id="{4C497193-A496-4C6B-ACB4-2B016FDD290B}"/>
              </a:ext>
            </a:extLst>
          </p:cNvPr>
          <p:cNvSpPr>
            <a:spLocks noGrp="1"/>
          </p:cNvSpPr>
          <p:nvPr>
            <p:ph type="body" sz="quarter" idx="19"/>
          </p:nvPr>
        </p:nvSpPr>
        <p:spPr/>
        <p:txBody>
          <a:bodyPr>
            <a:normAutofit/>
          </a:bodyPr>
          <a:lstStyle/>
          <a:p>
            <a:r>
              <a:rPr lang="en-GB" sz="1500" dirty="0"/>
              <a:t>+44 (0)113 526 9220</a:t>
            </a:r>
          </a:p>
          <a:p>
            <a:r>
              <a:rPr lang="en-GB" sz="1500" dirty="0"/>
              <a:t>therne@pkf-l.com</a:t>
            </a:r>
          </a:p>
        </p:txBody>
      </p:sp>
      <p:pic>
        <p:nvPicPr>
          <p:cNvPr id="18" name="Graphic 17">
            <a:extLst>
              <a:ext uri="{FF2B5EF4-FFF2-40B4-BE49-F238E27FC236}">
                <a16:creationId xmlns:a16="http://schemas.microsoft.com/office/drawing/2014/main" id="{831F1D50-BE2A-494F-A261-1B2AD78ABD14}"/>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831465" y="4981230"/>
            <a:ext cx="204964" cy="461168"/>
          </a:xfrm>
          <a:prstGeom prst="rect">
            <a:avLst/>
          </a:prstGeom>
        </p:spPr>
      </p:pic>
      <p:pic>
        <p:nvPicPr>
          <p:cNvPr id="29" name="Graphic 28">
            <a:extLst>
              <a:ext uri="{FF2B5EF4-FFF2-40B4-BE49-F238E27FC236}">
                <a16:creationId xmlns:a16="http://schemas.microsoft.com/office/drawing/2014/main" id="{CC3F9091-D1CA-429D-96A8-D3085F205556}"/>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53278" y="4900779"/>
            <a:ext cx="399940" cy="599910"/>
          </a:xfrm>
          <a:prstGeom prst="rect">
            <a:avLst/>
          </a:prstGeom>
        </p:spPr>
      </p:pic>
      <p:sp>
        <p:nvSpPr>
          <p:cNvPr id="30" name="Rectangle 29">
            <a:extLst>
              <a:ext uri="{FF2B5EF4-FFF2-40B4-BE49-F238E27FC236}">
                <a16:creationId xmlns:a16="http://schemas.microsoft.com/office/drawing/2014/main" id="{EFE5FFB7-CC9B-4794-BE0A-A98233F50A07}"/>
              </a:ext>
            </a:extLst>
          </p:cNvPr>
          <p:cNvSpPr/>
          <p:nvPr/>
        </p:nvSpPr>
        <p:spPr>
          <a:xfrm>
            <a:off x="647700" y="4617244"/>
            <a:ext cx="5276850" cy="1119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Graphic 30">
            <a:extLst>
              <a:ext uri="{FF2B5EF4-FFF2-40B4-BE49-F238E27FC236}">
                <a16:creationId xmlns:a16="http://schemas.microsoft.com/office/drawing/2014/main" id="{9D8BBB92-8676-40EB-A4A6-8C54E01D453D}"/>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460715" y="4900779"/>
            <a:ext cx="399940" cy="599910"/>
          </a:xfrm>
          <a:prstGeom prst="rect">
            <a:avLst/>
          </a:prstGeom>
        </p:spPr>
      </p:pic>
      <p:sp>
        <p:nvSpPr>
          <p:cNvPr id="32" name="Rectangle 31">
            <a:extLst>
              <a:ext uri="{FF2B5EF4-FFF2-40B4-BE49-F238E27FC236}">
                <a16:creationId xmlns:a16="http://schemas.microsoft.com/office/drawing/2014/main" id="{200592CE-DD06-4CFC-9539-F8D9FDF595B1}"/>
              </a:ext>
            </a:extLst>
          </p:cNvPr>
          <p:cNvSpPr/>
          <p:nvPr/>
        </p:nvSpPr>
        <p:spPr>
          <a:xfrm>
            <a:off x="6455137" y="4617244"/>
            <a:ext cx="5276850" cy="1119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3" name="Graphic 32">
            <a:extLst>
              <a:ext uri="{FF2B5EF4-FFF2-40B4-BE49-F238E27FC236}">
                <a16:creationId xmlns:a16="http://schemas.microsoft.com/office/drawing/2014/main" id="{B657C66C-B221-42F6-A10D-B99A821E3EA0}"/>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9665941" y="4981230"/>
            <a:ext cx="204964" cy="461168"/>
          </a:xfrm>
          <a:prstGeom prst="rect">
            <a:avLst/>
          </a:prstGeom>
        </p:spPr>
      </p:pic>
    </p:spTree>
    <p:extLst>
      <p:ext uri="{BB962C8B-B14F-4D97-AF65-F5344CB8AC3E}">
        <p14:creationId xmlns:p14="http://schemas.microsoft.com/office/powerpoint/2010/main" val="2919589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4FECD-0E0A-426D-8D6E-ABF173778608}"/>
              </a:ext>
            </a:extLst>
          </p:cNvPr>
          <p:cNvSpPr>
            <a:spLocks noGrp="1"/>
          </p:cNvSpPr>
          <p:nvPr>
            <p:ph type="title"/>
          </p:nvPr>
        </p:nvSpPr>
        <p:spPr>
          <a:xfrm>
            <a:off x="728871" y="692943"/>
            <a:ext cx="10343940" cy="698535"/>
          </a:xfrm>
        </p:spPr>
        <p:txBody>
          <a:bodyPr>
            <a:normAutofit/>
          </a:bodyPr>
          <a:lstStyle/>
          <a:p>
            <a:r>
              <a:rPr lang="en-GB" sz="2250" dirty="0"/>
              <a:t>FCA Thematic Review - TR 22/1 - Observations on Wind-Down Planning</a:t>
            </a:r>
          </a:p>
        </p:txBody>
      </p:sp>
      <p:sp>
        <p:nvSpPr>
          <p:cNvPr id="3" name="Content Placeholder 2">
            <a:extLst>
              <a:ext uri="{FF2B5EF4-FFF2-40B4-BE49-F238E27FC236}">
                <a16:creationId xmlns:a16="http://schemas.microsoft.com/office/drawing/2014/main" id="{0AA87475-3C9B-4BAA-BC30-F6160F4B3C91}"/>
              </a:ext>
            </a:extLst>
          </p:cNvPr>
          <p:cNvSpPr>
            <a:spLocks noGrp="1"/>
          </p:cNvSpPr>
          <p:nvPr>
            <p:ph idx="1"/>
          </p:nvPr>
        </p:nvSpPr>
        <p:spPr>
          <a:xfrm>
            <a:off x="728870" y="1490870"/>
            <a:ext cx="11039265" cy="4686093"/>
          </a:xfrm>
        </p:spPr>
        <p:txBody>
          <a:bodyPr>
            <a:noAutofit/>
          </a:bodyPr>
          <a:lstStyle/>
          <a:p>
            <a:pPr marL="0" indent="0">
              <a:buNone/>
            </a:pPr>
            <a:r>
              <a:rPr lang="en-GB" sz="2000" b="1" dirty="0">
                <a:solidFill>
                  <a:schemeClr val="accent2"/>
                </a:solidFill>
              </a:rPr>
              <a:t>Key Findings/Weaknesses</a:t>
            </a:r>
          </a:p>
          <a:p>
            <a:pPr>
              <a:spcBef>
                <a:spcPts val="1800"/>
              </a:spcBef>
            </a:pPr>
            <a:r>
              <a:rPr lang="en-GB" b="1" dirty="0"/>
              <a:t>Intra-Group Dependencies</a:t>
            </a:r>
          </a:p>
          <a:p>
            <a:pPr lvl="1">
              <a:spcBef>
                <a:spcPts val="1800"/>
              </a:spcBef>
            </a:pPr>
            <a:r>
              <a:rPr lang="en-GB" sz="1700" dirty="0"/>
              <a:t>FCA permits WDP on a group basis, provided an ‘entity view’ is available for each regulated entity</a:t>
            </a:r>
          </a:p>
          <a:p>
            <a:pPr lvl="1">
              <a:spcBef>
                <a:spcPts val="1800"/>
              </a:spcBef>
            </a:pPr>
            <a:r>
              <a:rPr lang="en-GB" sz="1700" dirty="0"/>
              <a:t>FCA review saw inadequate consideration of impact of group membership on UK firm’s ability to wind-down</a:t>
            </a:r>
          </a:p>
          <a:p>
            <a:pPr lvl="1">
              <a:spcBef>
                <a:spcPts val="1800"/>
              </a:spcBef>
            </a:pPr>
            <a:r>
              <a:rPr lang="en-GB" sz="1700" dirty="0"/>
              <a:t>Although can be a positive, firms failed to consider potential stress caused by interconnectivity</a:t>
            </a:r>
          </a:p>
          <a:p>
            <a:pPr lvl="1">
              <a:spcBef>
                <a:spcPts val="1800"/>
              </a:spcBef>
            </a:pPr>
            <a:r>
              <a:rPr lang="en-GB" sz="1700" dirty="0"/>
              <a:t>Inter-connectivity arises where operations of UK regulated firm involve financial or non-financial resources from other legal entities, such as group HR function, IT system run from another legal entity</a:t>
            </a:r>
          </a:p>
          <a:p>
            <a:pPr lvl="1">
              <a:spcBef>
                <a:spcPts val="1800"/>
              </a:spcBef>
            </a:pPr>
            <a:r>
              <a:rPr lang="en-GB" sz="1700" dirty="0"/>
              <a:t>FCA believes that for firms with significant intra-group dependency and inter-connectivity, results in wider group becoming point of vulnerability for UK regulated entity (as decision-making not fully under its control)</a:t>
            </a:r>
          </a:p>
        </p:txBody>
      </p:sp>
      <p:sp>
        <p:nvSpPr>
          <p:cNvPr id="4" name="Slide Number Placeholder 3">
            <a:extLst>
              <a:ext uri="{FF2B5EF4-FFF2-40B4-BE49-F238E27FC236}">
                <a16:creationId xmlns:a16="http://schemas.microsoft.com/office/drawing/2014/main" id="{5673AE19-A80B-46F7-8BCA-3D19999D5440}"/>
              </a:ext>
            </a:extLst>
          </p:cNvPr>
          <p:cNvSpPr>
            <a:spLocks noGrp="1"/>
          </p:cNvSpPr>
          <p:nvPr>
            <p:ph type="sldNum" sz="quarter" idx="12"/>
          </p:nvPr>
        </p:nvSpPr>
        <p:spPr/>
        <p:txBody>
          <a:bodyPr/>
          <a:lstStyle/>
          <a:p>
            <a:fld id="{B361135E-0DC1-49DB-BE20-40FC2C2DAD15}" type="slidenum">
              <a:rPr lang="en-GB" smtClean="0"/>
              <a:pPr/>
              <a:t>20</a:t>
            </a:fld>
            <a:endParaRPr lang="en-GB" dirty="0"/>
          </a:p>
        </p:txBody>
      </p:sp>
      <p:sp>
        <p:nvSpPr>
          <p:cNvPr id="7" name="Date Placeholder 6">
            <a:extLst>
              <a:ext uri="{FF2B5EF4-FFF2-40B4-BE49-F238E27FC236}">
                <a16:creationId xmlns:a16="http://schemas.microsoft.com/office/drawing/2014/main" id="{CED1A5AA-F44D-4FF4-8F75-88CB1BB17680}"/>
              </a:ext>
            </a:extLst>
          </p:cNvPr>
          <p:cNvSpPr>
            <a:spLocks noGrp="1"/>
          </p:cNvSpPr>
          <p:nvPr>
            <p:ph type="dt" sz="half" idx="2"/>
          </p:nvPr>
        </p:nvSpPr>
        <p:spPr/>
        <p:txBody>
          <a:bodyPr/>
          <a:lstStyle/>
          <a:p>
            <a:r>
              <a:rPr lang="en-GB" dirty="0"/>
              <a:t>20 February 2024</a:t>
            </a:r>
          </a:p>
        </p:txBody>
      </p:sp>
      <p:sp>
        <p:nvSpPr>
          <p:cNvPr id="8" name="Footer Placeholder 7">
            <a:extLst>
              <a:ext uri="{FF2B5EF4-FFF2-40B4-BE49-F238E27FC236}">
                <a16:creationId xmlns:a16="http://schemas.microsoft.com/office/drawing/2014/main" id="{5FDA50BC-2A16-4231-AB68-0F402B9E73E9}"/>
              </a:ext>
            </a:extLst>
          </p:cNvPr>
          <p:cNvSpPr>
            <a:spLocks noGrp="1"/>
          </p:cNvSpPr>
          <p:nvPr>
            <p:ph type="ftr" sz="quarter" idx="3"/>
          </p:nvPr>
        </p:nvSpPr>
        <p:spPr/>
        <p:txBody>
          <a:bodyPr/>
          <a:lstStyle/>
          <a:p>
            <a:r>
              <a:rPr lang="en-GB" dirty="0"/>
              <a:t>FCA Regulation &amp; Wind-Down Planning - Are You Prepared?</a:t>
            </a:r>
          </a:p>
        </p:txBody>
      </p:sp>
    </p:spTree>
    <p:extLst>
      <p:ext uri="{BB962C8B-B14F-4D97-AF65-F5344CB8AC3E}">
        <p14:creationId xmlns:p14="http://schemas.microsoft.com/office/powerpoint/2010/main" val="1410620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4FECD-0E0A-426D-8D6E-ABF173778608}"/>
              </a:ext>
            </a:extLst>
          </p:cNvPr>
          <p:cNvSpPr>
            <a:spLocks noGrp="1"/>
          </p:cNvSpPr>
          <p:nvPr>
            <p:ph type="title"/>
          </p:nvPr>
        </p:nvSpPr>
        <p:spPr>
          <a:xfrm>
            <a:off x="728871" y="692943"/>
            <a:ext cx="10343940" cy="698535"/>
          </a:xfrm>
        </p:spPr>
        <p:txBody>
          <a:bodyPr>
            <a:normAutofit/>
          </a:bodyPr>
          <a:lstStyle/>
          <a:p>
            <a:r>
              <a:rPr lang="en-GB" sz="2250" dirty="0"/>
              <a:t>FCA Thematic Review - TR 22/1 - Observations on Wind-Down Planning</a:t>
            </a:r>
          </a:p>
        </p:txBody>
      </p:sp>
      <p:sp>
        <p:nvSpPr>
          <p:cNvPr id="3" name="Content Placeholder 2">
            <a:extLst>
              <a:ext uri="{FF2B5EF4-FFF2-40B4-BE49-F238E27FC236}">
                <a16:creationId xmlns:a16="http://schemas.microsoft.com/office/drawing/2014/main" id="{0AA87475-3C9B-4BAA-BC30-F6160F4B3C91}"/>
              </a:ext>
            </a:extLst>
          </p:cNvPr>
          <p:cNvSpPr>
            <a:spLocks noGrp="1"/>
          </p:cNvSpPr>
          <p:nvPr>
            <p:ph idx="1"/>
          </p:nvPr>
        </p:nvSpPr>
        <p:spPr>
          <a:xfrm>
            <a:off x="728870" y="1490870"/>
            <a:ext cx="11039265" cy="4686093"/>
          </a:xfrm>
        </p:spPr>
        <p:txBody>
          <a:bodyPr>
            <a:noAutofit/>
          </a:bodyPr>
          <a:lstStyle/>
          <a:p>
            <a:pPr marL="0" indent="0">
              <a:buNone/>
            </a:pPr>
            <a:r>
              <a:rPr lang="en-GB" sz="2000" b="1" dirty="0">
                <a:solidFill>
                  <a:schemeClr val="accent2"/>
                </a:solidFill>
              </a:rPr>
              <a:t>Key Findings/Weaknesses</a:t>
            </a:r>
          </a:p>
          <a:p>
            <a:pPr>
              <a:spcBef>
                <a:spcPts val="1800"/>
              </a:spcBef>
            </a:pPr>
            <a:r>
              <a:rPr lang="en-GB" b="1" dirty="0"/>
              <a:t>Intra-Group Dependencies</a:t>
            </a:r>
          </a:p>
          <a:p>
            <a:pPr lvl="1">
              <a:spcBef>
                <a:spcPts val="1800"/>
              </a:spcBef>
            </a:pPr>
            <a:r>
              <a:rPr lang="en-GB" sz="1700" dirty="0"/>
              <a:t>Intra-group reliance can be:</a:t>
            </a:r>
          </a:p>
          <a:p>
            <a:pPr lvl="2">
              <a:spcBef>
                <a:spcPts val="1200"/>
              </a:spcBef>
            </a:pPr>
            <a:r>
              <a:rPr lang="en-GB" sz="1700" dirty="0"/>
              <a:t>Financial inter-connectedness, eg intra-group funding</a:t>
            </a:r>
          </a:p>
          <a:p>
            <a:pPr lvl="2">
              <a:spcBef>
                <a:spcPts val="1200"/>
              </a:spcBef>
            </a:pPr>
            <a:r>
              <a:rPr lang="en-GB" sz="1700" dirty="0"/>
              <a:t>Operational inter-connectedness, eg dependence on group IT </a:t>
            </a:r>
            <a:r>
              <a:rPr lang="en-GB" sz="1700" b="1" u="sng" dirty="0"/>
              <a:t>or</a:t>
            </a:r>
            <a:r>
              <a:rPr lang="en-GB" sz="1700" dirty="0"/>
              <a:t> group having the relationship with key suppliers</a:t>
            </a:r>
          </a:p>
          <a:p>
            <a:pPr lvl="2">
              <a:spcBef>
                <a:spcPts val="1200"/>
              </a:spcBef>
            </a:pPr>
            <a:r>
              <a:rPr lang="en-GB" sz="1700" dirty="0"/>
              <a:t>Contingent financial support, eg parental guarantees </a:t>
            </a:r>
            <a:r>
              <a:rPr lang="en-GB" sz="1700" b="1" u="sng" dirty="0"/>
              <a:t>or</a:t>
            </a:r>
            <a:r>
              <a:rPr lang="en-GB" sz="1700" dirty="0"/>
              <a:t> group financing facilities</a:t>
            </a:r>
          </a:p>
          <a:p>
            <a:pPr lvl="1">
              <a:spcBef>
                <a:spcPts val="2400"/>
              </a:spcBef>
            </a:pPr>
            <a:r>
              <a:rPr lang="en-GB" sz="1700" dirty="0"/>
              <a:t>FCA found a lack of assessment of:</a:t>
            </a:r>
          </a:p>
          <a:p>
            <a:pPr lvl="2">
              <a:spcBef>
                <a:spcPts val="1200"/>
              </a:spcBef>
            </a:pPr>
            <a:r>
              <a:rPr lang="en-GB" sz="1700" dirty="0"/>
              <a:t>Inter-connectedness that existed in WDPs</a:t>
            </a:r>
          </a:p>
          <a:p>
            <a:pPr lvl="2">
              <a:spcBef>
                <a:spcPts val="1200"/>
              </a:spcBef>
            </a:pPr>
            <a:r>
              <a:rPr lang="en-GB" sz="1700" dirty="0"/>
              <a:t>Impact of these on capability to wind-down</a:t>
            </a:r>
          </a:p>
          <a:p>
            <a:pPr lvl="2">
              <a:spcBef>
                <a:spcPts val="1200"/>
              </a:spcBef>
            </a:pPr>
            <a:r>
              <a:rPr lang="en-GB" sz="1700" dirty="0"/>
              <a:t>Mitigating action taken to minimise risk</a:t>
            </a:r>
          </a:p>
          <a:p>
            <a:endParaRPr lang="en-GB" dirty="0"/>
          </a:p>
        </p:txBody>
      </p:sp>
      <p:sp>
        <p:nvSpPr>
          <p:cNvPr id="4" name="Slide Number Placeholder 3">
            <a:extLst>
              <a:ext uri="{FF2B5EF4-FFF2-40B4-BE49-F238E27FC236}">
                <a16:creationId xmlns:a16="http://schemas.microsoft.com/office/drawing/2014/main" id="{5673AE19-A80B-46F7-8BCA-3D19999D5440}"/>
              </a:ext>
            </a:extLst>
          </p:cNvPr>
          <p:cNvSpPr>
            <a:spLocks noGrp="1"/>
          </p:cNvSpPr>
          <p:nvPr>
            <p:ph type="sldNum" sz="quarter" idx="12"/>
          </p:nvPr>
        </p:nvSpPr>
        <p:spPr/>
        <p:txBody>
          <a:bodyPr/>
          <a:lstStyle/>
          <a:p>
            <a:fld id="{B361135E-0DC1-49DB-BE20-40FC2C2DAD15}" type="slidenum">
              <a:rPr lang="en-GB" smtClean="0"/>
              <a:pPr/>
              <a:t>21</a:t>
            </a:fld>
            <a:endParaRPr lang="en-GB" dirty="0"/>
          </a:p>
        </p:txBody>
      </p:sp>
      <p:sp>
        <p:nvSpPr>
          <p:cNvPr id="7" name="Date Placeholder 6">
            <a:extLst>
              <a:ext uri="{FF2B5EF4-FFF2-40B4-BE49-F238E27FC236}">
                <a16:creationId xmlns:a16="http://schemas.microsoft.com/office/drawing/2014/main" id="{CED1A5AA-F44D-4FF4-8F75-88CB1BB17680}"/>
              </a:ext>
            </a:extLst>
          </p:cNvPr>
          <p:cNvSpPr>
            <a:spLocks noGrp="1"/>
          </p:cNvSpPr>
          <p:nvPr>
            <p:ph type="dt" sz="half" idx="2"/>
          </p:nvPr>
        </p:nvSpPr>
        <p:spPr/>
        <p:txBody>
          <a:bodyPr/>
          <a:lstStyle/>
          <a:p>
            <a:r>
              <a:rPr lang="en-GB" dirty="0"/>
              <a:t>20 February 2024</a:t>
            </a:r>
          </a:p>
        </p:txBody>
      </p:sp>
      <p:sp>
        <p:nvSpPr>
          <p:cNvPr id="8" name="Footer Placeholder 7">
            <a:extLst>
              <a:ext uri="{FF2B5EF4-FFF2-40B4-BE49-F238E27FC236}">
                <a16:creationId xmlns:a16="http://schemas.microsoft.com/office/drawing/2014/main" id="{5FDA50BC-2A16-4231-AB68-0F402B9E73E9}"/>
              </a:ext>
            </a:extLst>
          </p:cNvPr>
          <p:cNvSpPr>
            <a:spLocks noGrp="1"/>
          </p:cNvSpPr>
          <p:nvPr>
            <p:ph type="ftr" sz="quarter" idx="3"/>
          </p:nvPr>
        </p:nvSpPr>
        <p:spPr/>
        <p:txBody>
          <a:bodyPr/>
          <a:lstStyle/>
          <a:p>
            <a:r>
              <a:rPr lang="en-GB" dirty="0"/>
              <a:t>FCA Regulation &amp; Wind-Down Planning - Are You Prepared?</a:t>
            </a:r>
          </a:p>
        </p:txBody>
      </p:sp>
    </p:spTree>
    <p:extLst>
      <p:ext uri="{BB962C8B-B14F-4D97-AF65-F5344CB8AC3E}">
        <p14:creationId xmlns:p14="http://schemas.microsoft.com/office/powerpoint/2010/main" val="3382760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4FECD-0E0A-426D-8D6E-ABF173778608}"/>
              </a:ext>
            </a:extLst>
          </p:cNvPr>
          <p:cNvSpPr>
            <a:spLocks noGrp="1"/>
          </p:cNvSpPr>
          <p:nvPr>
            <p:ph type="title"/>
          </p:nvPr>
        </p:nvSpPr>
        <p:spPr>
          <a:xfrm>
            <a:off x="728871" y="692943"/>
            <a:ext cx="10343940" cy="698535"/>
          </a:xfrm>
        </p:spPr>
        <p:txBody>
          <a:bodyPr>
            <a:normAutofit/>
          </a:bodyPr>
          <a:lstStyle/>
          <a:p>
            <a:r>
              <a:rPr lang="en-GB" sz="2250" dirty="0"/>
              <a:t>FCA Thematic Review - TR 22/1 - Observations on Wind-Down Planning</a:t>
            </a:r>
          </a:p>
        </p:txBody>
      </p:sp>
      <p:sp>
        <p:nvSpPr>
          <p:cNvPr id="3" name="Content Placeholder 2">
            <a:extLst>
              <a:ext uri="{FF2B5EF4-FFF2-40B4-BE49-F238E27FC236}">
                <a16:creationId xmlns:a16="http://schemas.microsoft.com/office/drawing/2014/main" id="{0AA87475-3C9B-4BAA-BC30-F6160F4B3C91}"/>
              </a:ext>
            </a:extLst>
          </p:cNvPr>
          <p:cNvSpPr>
            <a:spLocks noGrp="1"/>
          </p:cNvSpPr>
          <p:nvPr>
            <p:ph idx="1"/>
          </p:nvPr>
        </p:nvSpPr>
        <p:spPr>
          <a:xfrm>
            <a:off x="728870" y="1490870"/>
            <a:ext cx="11039265" cy="4686093"/>
          </a:xfrm>
        </p:spPr>
        <p:txBody>
          <a:bodyPr>
            <a:noAutofit/>
          </a:bodyPr>
          <a:lstStyle/>
          <a:p>
            <a:pPr marL="0" indent="0">
              <a:buNone/>
            </a:pPr>
            <a:r>
              <a:rPr lang="en-GB" sz="2000" b="1" dirty="0">
                <a:solidFill>
                  <a:schemeClr val="accent2"/>
                </a:solidFill>
              </a:rPr>
              <a:t>Key Findings/Weaknesses</a:t>
            </a:r>
          </a:p>
          <a:p>
            <a:pPr>
              <a:spcBef>
                <a:spcPts val="2000"/>
              </a:spcBef>
            </a:pPr>
            <a:r>
              <a:rPr lang="en-GB" b="1" dirty="0"/>
              <a:t>Wind-Down Triggers</a:t>
            </a:r>
          </a:p>
          <a:p>
            <a:pPr lvl="1">
              <a:spcBef>
                <a:spcPts val="1800"/>
              </a:spcBef>
            </a:pPr>
            <a:r>
              <a:rPr lang="en-GB" sz="1700" dirty="0"/>
              <a:t>FCA noticed a failure to identify and act on well thought out trigger, being credible initiation point for WDP</a:t>
            </a:r>
          </a:p>
          <a:p>
            <a:pPr lvl="1">
              <a:spcBef>
                <a:spcPts val="1800"/>
              </a:spcBef>
            </a:pPr>
            <a:r>
              <a:rPr lang="en-GB" sz="1700" dirty="0"/>
              <a:t>Firms failed to consider range of potential triggers and therefore through lack of planning, would be ill-prepared if wind-down arose due to alternative triggers</a:t>
            </a:r>
          </a:p>
          <a:p>
            <a:pPr lvl="1">
              <a:spcBef>
                <a:spcPts val="1800"/>
              </a:spcBef>
            </a:pPr>
            <a:r>
              <a:rPr lang="en-GB" sz="1700" dirty="0"/>
              <a:t>Regulator failed to see close link between chosen trigger and firm’s risk registers</a:t>
            </a:r>
          </a:p>
          <a:p>
            <a:pPr lvl="1">
              <a:spcBef>
                <a:spcPts val="1800"/>
              </a:spcBef>
            </a:pPr>
            <a:r>
              <a:rPr lang="en-GB" sz="1700" dirty="0"/>
              <a:t>Some firms did not identify a wind-down trigger at all</a:t>
            </a:r>
          </a:p>
          <a:p>
            <a:pPr lvl="1">
              <a:spcBef>
                <a:spcPts val="1800"/>
              </a:spcBef>
            </a:pPr>
            <a:r>
              <a:rPr lang="en-GB" sz="1700" dirty="0"/>
              <a:t>Inadequate correlation between wind-down trigger and actual financial resources required to complete the wind-down</a:t>
            </a:r>
          </a:p>
          <a:p>
            <a:pPr lvl="1">
              <a:spcBef>
                <a:spcPts val="2000"/>
              </a:spcBef>
            </a:pPr>
            <a:endParaRPr lang="en-GB" sz="1600" dirty="0"/>
          </a:p>
          <a:p>
            <a:endParaRPr lang="en-GB" dirty="0"/>
          </a:p>
        </p:txBody>
      </p:sp>
      <p:sp>
        <p:nvSpPr>
          <p:cNvPr id="4" name="Slide Number Placeholder 3">
            <a:extLst>
              <a:ext uri="{FF2B5EF4-FFF2-40B4-BE49-F238E27FC236}">
                <a16:creationId xmlns:a16="http://schemas.microsoft.com/office/drawing/2014/main" id="{5673AE19-A80B-46F7-8BCA-3D19999D5440}"/>
              </a:ext>
            </a:extLst>
          </p:cNvPr>
          <p:cNvSpPr>
            <a:spLocks noGrp="1"/>
          </p:cNvSpPr>
          <p:nvPr>
            <p:ph type="sldNum" sz="quarter" idx="12"/>
          </p:nvPr>
        </p:nvSpPr>
        <p:spPr/>
        <p:txBody>
          <a:bodyPr/>
          <a:lstStyle/>
          <a:p>
            <a:fld id="{B361135E-0DC1-49DB-BE20-40FC2C2DAD15}" type="slidenum">
              <a:rPr lang="en-GB" smtClean="0"/>
              <a:pPr/>
              <a:t>22</a:t>
            </a:fld>
            <a:endParaRPr lang="en-GB" dirty="0"/>
          </a:p>
        </p:txBody>
      </p:sp>
      <p:sp>
        <p:nvSpPr>
          <p:cNvPr id="7" name="Date Placeholder 6">
            <a:extLst>
              <a:ext uri="{FF2B5EF4-FFF2-40B4-BE49-F238E27FC236}">
                <a16:creationId xmlns:a16="http://schemas.microsoft.com/office/drawing/2014/main" id="{CED1A5AA-F44D-4FF4-8F75-88CB1BB17680}"/>
              </a:ext>
            </a:extLst>
          </p:cNvPr>
          <p:cNvSpPr>
            <a:spLocks noGrp="1"/>
          </p:cNvSpPr>
          <p:nvPr>
            <p:ph type="dt" sz="half" idx="2"/>
          </p:nvPr>
        </p:nvSpPr>
        <p:spPr/>
        <p:txBody>
          <a:bodyPr/>
          <a:lstStyle/>
          <a:p>
            <a:r>
              <a:rPr lang="en-GB" dirty="0"/>
              <a:t>20 February 2024</a:t>
            </a:r>
          </a:p>
        </p:txBody>
      </p:sp>
      <p:sp>
        <p:nvSpPr>
          <p:cNvPr id="8" name="Footer Placeholder 7">
            <a:extLst>
              <a:ext uri="{FF2B5EF4-FFF2-40B4-BE49-F238E27FC236}">
                <a16:creationId xmlns:a16="http://schemas.microsoft.com/office/drawing/2014/main" id="{5FDA50BC-2A16-4231-AB68-0F402B9E73E9}"/>
              </a:ext>
            </a:extLst>
          </p:cNvPr>
          <p:cNvSpPr>
            <a:spLocks noGrp="1"/>
          </p:cNvSpPr>
          <p:nvPr>
            <p:ph type="ftr" sz="quarter" idx="3"/>
          </p:nvPr>
        </p:nvSpPr>
        <p:spPr/>
        <p:txBody>
          <a:bodyPr/>
          <a:lstStyle/>
          <a:p>
            <a:r>
              <a:rPr lang="en-GB" dirty="0"/>
              <a:t>FCA Regulation &amp; Wind-Down Planning - Are You Prepared?</a:t>
            </a:r>
          </a:p>
        </p:txBody>
      </p:sp>
    </p:spTree>
    <p:extLst>
      <p:ext uri="{BB962C8B-B14F-4D97-AF65-F5344CB8AC3E}">
        <p14:creationId xmlns:p14="http://schemas.microsoft.com/office/powerpoint/2010/main" val="825733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C63D5D-20C4-4A88-8E27-EED88464407F}"/>
              </a:ext>
            </a:extLst>
          </p:cNvPr>
          <p:cNvSpPr>
            <a:spLocks noGrp="1"/>
          </p:cNvSpPr>
          <p:nvPr>
            <p:ph type="title"/>
          </p:nvPr>
        </p:nvSpPr>
        <p:spPr/>
        <p:txBody>
          <a:bodyPr/>
          <a:lstStyle/>
          <a:p>
            <a:r>
              <a:rPr lang="en-GB" dirty="0"/>
              <a:t>What do we see in Practice?</a:t>
            </a:r>
          </a:p>
        </p:txBody>
      </p:sp>
      <p:sp>
        <p:nvSpPr>
          <p:cNvPr id="2" name="Slide Number Placeholder 1">
            <a:extLst>
              <a:ext uri="{FF2B5EF4-FFF2-40B4-BE49-F238E27FC236}">
                <a16:creationId xmlns:a16="http://schemas.microsoft.com/office/drawing/2014/main" id="{DF561DF3-C3FE-43E5-B088-0058DB55AC52}"/>
              </a:ext>
            </a:extLst>
          </p:cNvPr>
          <p:cNvSpPr>
            <a:spLocks noGrp="1"/>
          </p:cNvSpPr>
          <p:nvPr>
            <p:ph type="sldNum" sz="quarter" idx="12"/>
          </p:nvPr>
        </p:nvSpPr>
        <p:spPr/>
        <p:txBody>
          <a:bodyPr/>
          <a:lstStyle/>
          <a:p>
            <a:fld id="{B361135E-0DC1-49DB-BE20-40FC2C2DAD15}" type="slidenum">
              <a:rPr lang="en-GB" smtClean="0"/>
              <a:pPr/>
              <a:t>23</a:t>
            </a:fld>
            <a:endParaRPr lang="en-GB" dirty="0"/>
          </a:p>
        </p:txBody>
      </p:sp>
    </p:spTree>
    <p:extLst>
      <p:ext uri="{BB962C8B-B14F-4D97-AF65-F5344CB8AC3E}">
        <p14:creationId xmlns:p14="http://schemas.microsoft.com/office/powerpoint/2010/main" val="10298197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4FECD-0E0A-426D-8D6E-ABF173778608}"/>
              </a:ext>
            </a:extLst>
          </p:cNvPr>
          <p:cNvSpPr>
            <a:spLocks noGrp="1"/>
          </p:cNvSpPr>
          <p:nvPr>
            <p:ph type="title"/>
          </p:nvPr>
        </p:nvSpPr>
        <p:spPr/>
        <p:txBody>
          <a:bodyPr/>
          <a:lstStyle/>
          <a:p>
            <a:r>
              <a:rPr lang="en-GB" dirty="0"/>
              <a:t>What do we see in Practice?</a:t>
            </a:r>
          </a:p>
        </p:txBody>
      </p:sp>
      <p:sp>
        <p:nvSpPr>
          <p:cNvPr id="3" name="Content Placeholder 2">
            <a:extLst>
              <a:ext uri="{FF2B5EF4-FFF2-40B4-BE49-F238E27FC236}">
                <a16:creationId xmlns:a16="http://schemas.microsoft.com/office/drawing/2014/main" id="{0AA87475-3C9B-4BAA-BC30-F6160F4B3C91}"/>
              </a:ext>
            </a:extLst>
          </p:cNvPr>
          <p:cNvSpPr>
            <a:spLocks noGrp="1"/>
          </p:cNvSpPr>
          <p:nvPr>
            <p:ph idx="1"/>
          </p:nvPr>
        </p:nvSpPr>
        <p:spPr>
          <a:xfrm>
            <a:off x="728870" y="1490870"/>
            <a:ext cx="11039265" cy="4686093"/>
          </a:xfrm>
        </p:spPr>
        <p:txBody>
          <a:bodyPr>
            <a:normAutofit/>
          </a:bodyPr>
          <a:lstStyle/>
          <a:p>
            <a:pPr>
              <a:lnSpc>
                <a:spcPct val="105000"/>
              </a:lnSpc>
            </a:pPr>
            <a:r>
              <a:rPr lang="en-GB" dirty="0"/>
              <a:t>Not all firms have a WDP and many still believe that it does not apply to them</a:t>
            </a:r>
          </a:p>
          <a:p>
            <a:pPr>
              <a:lnSpc>
                <a:spcPct val="105000"/>
              </a:lnSpc>
            </a:pPr>
            <a:r>
              <a:rPr lang="en-GB" dirty="0"/>
              <a:t>Many firms have prepared a WDP based on complex financial/cash-flow modelling, but lack a ‘narrative plan’ to tell the story of how the wind-down will take place operationally</a:t>
            </a:r>
          </a:p>
          <a:p>
            <a:pPr>
              <a:lnSpc>
                <a:spcPct val="105000"/>
              </a:lnSpc>
            </a:pPr>
            <a:r>
              <a:rPr lang="en-GB" dirty="0"/>
              <a:t>Firms do not pay sufficient attention to the wind-down trigger, a ‘this cannot possibly apply to us’ attitude</a:t>
            </a:r>
          </a:p>
          <a:p>
            <a:pPr>
              <a:lnSpc>
                <a:spcPct val="105000"/>
              </a:lnSpc>
            </a:pPr>
            <a:r>
              <a:rPr lang="en-GB" dirty="0"/>
              <a:t>WDPs often mistaken for Business Continuity Plans</a:t>
            </a:r>
          </a:p>
          <a:p>
            <a:pPr>
              <a:lnSpc>
                <a:spcPct val="105000"/>
              </a:lnSpc>
            </a:pPr>
            <a:r>
              <a:rPr lang="en-GB" dirty="0"/>
              <a:t>WDPs prepared by Finance Department as part of a ‘tick box’ exercise, with insufficient buy-in from senior management</a:t>
            </a:r>
          </a:p>
          <a:p>
            <a:pPr>
              <a:lnSpc>
                <a:spcPct val="105000"/>
              </a:lnSpc>
            </a:pPr>
            <a:r>
              <a:rPr lang="en-GB" dirty="0"/>
              <a:t>Poor financial modelling in some cases with over-simplistic assumptions, not conducive to an ‘operable, realistic and credible’ model as required by FCA</a:t>
            </a:r>
          </a:p>
          <a:p>
            <a:pPr>
              <a:lnSpc>
                <a:spcPct val="105000"/>
              </a:lnSpc>
            </a:pPr>
            <a:r>
              <a:rPr lang="en-GB" dirty="0"/>
              <a:t>Many WDPs that we see are not ‘fit for purpose’</a:t>
            </a:r>
          </a:p>
        </p:txBody>
      </p:sp>
      <p:sp>
        <p:nvSpPr>
          <p:cNvPr id="4" name="Slide Number Placeholder 3">
            <a:extLst>
              <a:ext uri="{FF2B5EF4-FFF2-40B4-BE49-F238E27FC236}">
                <a16:creationId xmlns:a16="http://schemas.microsoft.com/office/drawing/2014/main" id="{5673AE19-A80B-46F7-8BCA-3D19999D5440}"/>
              </a:ext>
            </a:extLst>
          </p:cNvPr>
          <p:cNvSpPr>
            <a:spLocks noGrp="1"/>
          </p:cNvSpPr>
          <p:nvPr>
            <p:ph type="sldNum" sz="quarter" idx="12"/>
          </p:nvPr>
        </p:nvSpPr>
        <p:spPr/>
        <p:txBody>
          <a:bodyPr/>
          <a:lstStyle/>
          <a:p>
            <a:fld id="{B361135E-0DC1-49DB-BE20-40FC2C2DAD15}" type="slidenum">
              <a:rPr lang="en-GB" smtClean="0"/>
              <a:pPr/>
              <a:t>24</a:t>
            </a:fld>
            <a:endParaRPr lang="en-GB" dirty="0"/>
          </a:p>
        </p:txBody>
      </p:sp>
      <p:sp>
        <p:nvSpPr>
          <p:cNvPr id="7" name="Date Placeholder 6">
            <a:extLst>
              <a:ext uri="{FF2B5EF4-FFF2-40B4-BE49-F238E27FC236}">
                <a16:creationId xmlns:a16="http://schemas.microsoft.com/office/drawing/2014/main" id="{CED1A5AA-F44D-4FF4-8F75-88CB1BB17680}"/>
              </a:ext>
            </a:extLst>
          </p:cNvPr>
          <p:cNvSpPr>
            <a:spLocks noGrp="1"/>
          </p:cNvSpPr>
          <p:nvPr>
            <p:ph type="dt" sz="half" idx="2"/>
          </p:nvPr>
        </p:nvSpPr>
        <p:spPr/>
        <p:txBody>
          <a:bodyPr/>
          <a:lstStyle/>
          <a:p>
            <a:r>
              <a:rPr lang="en-GB" dirty="0"/>
              <a:t>20 February 2024</a:t>
            </a:r>
          </a:p>
        </p:txBody>
      </p:sp>
      <p:sp>
        <p:nvSpPr>
          <p:cNvPr id="8" name="Footer Placeholder 7">
            <a:extLst>
              <a:ext uri="{FF2B5EF4-FFF2-40B4-BE49-F238E27FC236}">
                <a16:creationId xmlns:a16="http://schemas.microsoft.com/office/drawing/2014/main" id="{5FDA50BC-2A16-4231-AB68-0F402B9E73E9}"/>
              </a:ext>
            </a:extLst>
          </p:cNvPr>
          <p:cNvSpPr>
            <a:spLocks noGrp="1"/>
          </p:cNvSpPr>
          <p:nvPr>
            <p:ph type="ftr" sz="quarter" idx="3"/>
          </p:nvPr>
        </p:nvSpPr>
        <p:spPr/>
        <p:txBody>
          <a:bodyPr/>
          <a:lstStyle/>
          <a:p>
            <a:r>
              <a:rPr lang="en-GB" dirty="0"/>
              <a:t>FCA Regulation &amp; Wind-Down Planning - Are You Prepared?</a:t>
            </a:r>
          </a:p>
        </p:txBody>
      </p:sp>
    </p:spTree>
    <p:extLst>
      <p:ext uri="{BB962C8B-B14F-4D97-AF65-F5344CB8AC3E}">
        <p14:creationId xmlns:p14="http://schemas.microsoft.com/office/powerpoint/2010/main" val="3766800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C63D5D-20C4-4A88-8E27-EED88464407F}"/>
              </a:ext>
            </a:extLst>
          </p:cNvPr>
          <p:cNvSpPr>
            <a:spLocks noGrp="1"/>
          </p:cNvSpPr>
          <p:nvPr>
            <p:ph type="title"/>
          </p:nvPr>
        </p:nvSpPr>
        <p:spPr/>
        <p:txBody>
          <a:bodyPr>
            <a:normAutofit/>
          </a:bodyPr>
          <a:lstStyle/>
          <a:p>
            <a:r>
              <a:rPr lang="en-GB" dirty="0"/>
              <a:t>What next from the FCA?</a:t>
            </a:r>
          </a:p>
        </p:txBody>
      </p:sp>
      <p:sp>
        <p:nvSpPr>
          <p:cNvPr id="2" name="Slide Number Placeholder 1">
            <a:extLst>
              <a:ext uri="{FF2B5EF4-FFF2-40B4-BE49-F238E27FC236}">
                <a16:creationId xmlns:a16="http://schemas.microsoft.com/office/drawing/2014/main" id="{89C9E7E6-5A63-497E-8388-4EB94E1CCD34}"/>
              </a:ext>
            </a:extLst>
          </p:cNvPr>
          <p:cNvSpPr>
            <a:spLocks noGrp="1"/>
          </p:cNvSpPr>
          <p:nvPr>
            <p:ph type="sldNum" sz="quarter" idx="12"/>
          </p:nvPr>
        </p:nvSpPr>
        <p:spPr/>
        <p:txBody>
          <a:bodyPr/>
          <a:lstStyle/>
          <a:p>
            <a:fld id="{B361135E-0DC1-49DB-BE20-40FC2C2DAD15}" type="slidenum">
              <a:rPr lang="en-GB" smtClean="0"/>
              <a:pPr/>
              <a:t>25</a:t>
            </a:fld>
            <a:endParaRPr lang="en-GB" dirty="0"/>
          </a:p>
        </p:txBody>
      </p:sp>
    </p:spTree>
    <p:extLst>
      <p:ext uri="{BB962C8B-B14F-4D97-AF65-F5344CB8AC3E}">
        <p14:creationId xmlns:p14="http://schemas.microsoft.com/office/powerpoint/2010/main" val="19499824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4FECD-0E0A-426D-8D6E-ABF173778608}"/>
              </a:ext>
            </a:extLst>
          </p:cNvPr>
          <p:cNvSpPr>
            <a:spLocks noGrp="1"/>
          </p:cNvSpPr>
          <p:nvPr>
            <p:ph type="title"/>
          </p:nvPr>
        </p:nvSpPr>
        <p:spPr/>
        <p:txBody>
          <a:bodyPr/>
          <a:lstStyle/>
          <a:p>
            <a:r>
              <a:rPr lang="en-GB" dirty="0"/>
              <a:t>What next from the FCA?</a:t>
            </a:r>
          </a:p>
        </p:txBody>
      </p:sp>
      <p:sp>
        <p:nvSpPr>
          <p:cNvPr id="3" name="Content Placeholder 2">
            <a:extLst>
              <a:ext uri="{FF2B5EF4-FFF2-40B4-BE49-F238E27FC236}">
                <a16:creationId xmlns:a16="http://schemas.microsoft.com/office/drawing/2014/main" id="{0AA87475-3C9B-4BAA-BC30-F6160F4B3C91}"/>
              </a:ext>
            </a:extLst>
          </p:cNvPr>
          <p:cNvSpPr>
            <a:spLocks noGrp="1"/>
          </p:cNvSpPr>
          <p:nvPr>
            <p:ph idx="1"/>
          </p:nvPr>
        </p:nvSpPr>
        <p:spPr>
          <a:xfrm>
            <a:off x="728870" y="1490870"/>
            <a:ext cx="11039265" cy="4686093"/>
          </a:xfrm>
        </p:spPr>
        <p:txBody>
          <a:bodyPr>
            <a:normAutofit lnSpcReduction="10000"/>
          </a:bodyPr>
          <a:lstStyle/>
          <a:p>
            <a:pPr>
              <a:lnSpc>
                <a:spcPct val="105000"/>
              </a:lnSpc>
            </a:pPr>
            <a:r>
              <a:rPr lang="en-GB" dirty="0"/>
              <a:t>Following results from thematic review and multi-firm review, FCA have stated that they will continue engaging with the GI market on WDP until 2025 at least</a:t>
            </a:r>
          </a:p>
          <a:p>
            <a:pPr>
              <a:lnSpc>
                <a:spcPct val="105000"/>
              </a:lnSpc>
            </a:pPr>
            <a:r>
              <a:rPr lang="en-GB" dirty="0"/>
              <a:t>FCA very likely to deviate from current ‘soft approach’, encouraging firms to consider their own WDP arrangements with FCA findings, to a harder and stricter enforcement based approach</a:t>
            </a:r>
          </a:p>
          <a:p>
            <a:pPr>
              <a:lnSpc>
                <a:spcPct val="105000"/>
              </a:lnSpc>
            </a:pPr>
            <a:r>
              <a:rPr lang="en-GB" dirty="0"/>
              <a:t>Given FCA’s emphasis on financial resilience, it is clear to them that this remains an area of weakness and concern for them and will move higher up the regulatory radar</a:t>
            </a:r>
          </a:p>
          <a:p>
            <a:pPr>
              <a:lnSpc>
                <a:spcPct val="105000"/>
              </a:lnSpc>
            </a:pPr>
            <a:r>
              <a:rPr lang="en-GB" dirty="0"/>
              <a:t>Likelihood of much greater level of regulatory intervention where FCA deems firm’s wind-down planning to be deficient - possibility of imposing capital additional requirements (as seen in investment management firms) or delaying authorisation process (as seen with electronic money institutions)</a:t>
            </a:r>
          </a:p>
          <a:p>
            <a:pPr>
              <a:lnSpc>
                <a:spcPct val="105000"/>
              </a:lnSpc>
            </a:pPr>
            <a:r>
              <a:rPr lang="en-GB" dirty="0"/>
              <a:t>Other regulators taking note, indicating that a market-wide issue of great importance, eg PRA for non-systemic banks and EU regulators (eg BAFIN)</a:t>
            </a:r>
          </a:p>
          <a:p>
            <a:pPr>
              <a:lnSpc>
                <a:spcPct val="105000"/>
              </a:lnSpc>
            </a:pPr>
            <a:r>
              <a:rPr lang="en-GB" dirty="0"/>
              <a:t>Are you prepared? Ensure you are</a:t>
            </a:r>
          </a:p>
        </p:txBody>
      </p:sp>
      <p:sp>
        <p:nvSpPr>
          <p:cNvPr id="4" name="Slide Number Placeholder 3">
            <a:extLst>
              <a:ext uri="{FF2B5EF4-FFF2-40B4-BE49-F238E27FC236}">
                <a16:creationId xmlns:a16="http://schemas.microsoft.com/office/drawing/2014/main" id="{5673AE19-A80B-46F7-8BCA-3D19999D5440}"/>
              </a:ext>
            </a:extLst>
          </p:cNvPr>
          <p:cNvSpPr>
            <a:spLocks noGrp="1"/>
          </p:cNvSpPr>
          <p:nvPr>
            <p:ph type="sldNum" sz="quarter" idx="12"/>
          </p:nvPr>
        </p:nvSpPr>
        <p:spPr/>
        <p:txBody>
          <a:bodyPr/>
          <a:lstStyle/>
          <a:p>
            <a:fld id="{B361135E-0DC1-49DB-BE20-40FC2C2DAD15}" type="slidenum">
              <a:rPr lang="en-GB" smtClean="0"/>
              <a:pPr/>
              <a:t>26</a:t>
            </a:fld>
            <a:endParaRPr lang="en-GB" dirty="0"/>
          </a:p>
        </p:txBody>
      </p:sp>
      <p:sp>
        <p:nvSpPr>
          <p:cNvPr id="7" name="Date Placeholder 6">
            <a:extLst>
              <a:ext uri="{FF2B5EF4-FFF2-40B4-BE49-F238E27FC236}">
                <a16:creationId xmlns:a16="http://schemas.microsoft.com/office/drawing/2014/main" id="{CED1A5AA-F44D-4FF4-8F75-88CB1BB17680}"/>
              </a:ext>
            </a:extLst>
          </p:cNvPr>
          <p:cNvSpPr>
            <a:spLocks noGrp="1"/>
          </p:cNvSpPr>
          <p:nvPr>
            <p:ph type="dt" sz="half" idx="2"/>
          </p:nvPr>
        </p:nvSpPr>
        <p:spPr/>
        <p:txBody>
          <a:bodyPr/>
          <a:lstStyle/>
          <a:p>
            <a:r>
              <a:rPr lang="en-GB" dirty="0"/>
              <a:t>20 February 2024</a:t>
            </a:r>
          </a:p>
        </p:txBody>
      </p:sp>
      <p:sp>
        <p:nvSpPr>
          <p:cNvPr id="8" name="Footer Placeholder 7">
            <a:extLst>
              <a:ext uri="{FF2B5EF4-FFF2-40B4-BE49-F238E27FC236}">
                <a16:creationId xmlns:a16="http://schemas.microsoft.com/office/drawing/2014/main" id="{5FDA50BC-2A16-4231-AB68-0F402B9E73E9}"/>
              </a:ext>
            </a:extLst>
          </p:cNvPr>
          <p:cNvSpPr>
            <a:spLocks noGrp="1"/>
          </p:cNvSpPr>
          <p:nvPr>
            <p:ph type="ftr" sz="quarter" idx="3"/>
          </p:nvPr>
        </p:nvSpPr>
        <p:spPr/>
        <p:txBody>
          <a:bodyPr/>
          <a:lstStyle/>
          <a:p>
            <a:r>
              <a:rPr lang="en-GB" dirty="0"/>
              <a:t>FCA Regulation &amp; Wind-Down Planning - Are You Prepared?</a:t>
            </a:r>
          </a:p>
        </p:txBody>
      </p:sp>
    </p:spTree>
    <p:extLst>
      <p:ext uri="{BB962C8B-B14F-4D97-AF65-F5344CB8AC3E}">
        <p14:creationId xmlns:p14="http://schemas.microsoft.com/office/powerpoint/2010/main" val="4224339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C63D5D-20C4-4A88-8E27-EED88464407F}"/>
              </a:ext>
            </a:extLst>
          </p:cNvPr>
          <p:cNvSpPr>
            <a:spLocks noGrp="1"/>
          </p:cNvSpPr>
          <p:nvPr>
            <p:ph type="title"/>
          </p:nvPr>
        </p:nvSpPr>
        <p:spPr/>
        <p:txBody>
          <a:bodyPr/>
          <a:lstStyle/>
          <a:p>
            <a:r>
              <a:rPr lang="en-GB" dirty="0"/>
              <a:t>How can PKF help?</a:t>
            </a:r>
          </a:p>
        </p:txBody>
      </p:sp>
      <p:sp>
        <p:nvSpPr>
          <p:cNvPr id="2" name="Slide Number Placeholder 1">
            <a:extLst>
              <a:ext uri="{FF2B5EF4-FFF2-40B4-BE49-F238E27FC236}">
                <a16:creationId xmlns:a16="http://schemas.microsoft.com/office/drawing/2014/main" id="{B3A4E52E-34F4-4F45-BF7E-1EBF3526E85E}"/>
              </a:ext>
            </a:extLst>
          </p:cNvPr>
          <p:cNvSpPr>
            <a:spLocks noGrp="1"/>
          </p:cNvSpPr>
          <p:nvPr>
            <p:ph type="sldNum" sz="quarter" idx="12"/>
          </p:nvPr>
        </p:nvSpPr>
        <p:spPr/>
        <p:txBody>
          <a:bodyPr/>
          <a:lstStyle/>
          <a:p>
            <a:fld id="{B361135E-0DC1-49DB-BE20-40FC2C2DAD15}" type="slidenum">
              <a:rPr lang="en-GB" smtClean="0"/>
              <a:pPr/>
              <a:t>27</a:t>
            </a:fld>
            <a:endParaRPr lang="en-GB" dirty="0"/>
          </a:p>
        </p:txBody>
      </p:sp>
    </p:spTree>
    <p:extLst>
      <p:ext uri="{BB962C8B-B14F-4D97-AF65-F5344CB8AC3E}">
        <p14:creationId xmlns:p14="http://schemas.microsoft.com/office/powerpoint/2010/main" val="20697928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34C11-E3E5-474C-860D-C1975A76A061}"/>
              </a:ext>
            </a:extLst>
          </p:cNvPr>
          <p:cNvSpPr>
            <a:spLocks noGrp="1"/>
          </p:cNvSpPr>
          <p:nvPr>
            <p:ph type="title"/>
          </p:nvPr>
        </p:nvSpPr>
        <p:spPr/>
        <p:txBody>
          <a:bodyPr/>
          <a:lstStyle/>
          <a:p>
            <a:r>
              <a:rPr lang="en-GB" dirty="0"/>
              <a:t>How can PKF help?</a:t>
            </a:r>
          </a:p>
        </p:txBody>
      </p:sp>
      <p:sp>
        <p:nvSpPr>
          <p:cNvPr id="4" name="Slide Number Placeholder 3">
            <a:extLst>
              <a:ext uri="{FF2B5EF4-FFF2-40B4-BE49-F238E27FC236}">
                <a16:creationId xmlns:a16="http://schemas.microsoft.com/office/drawing/2014/main" id="{8F38FA14-FCA7-4564-9B9A-863B60FFF6FF}"/>
              </a:ext>
            </a:extLst>
          </p:cNvPr>
          <p:cNvSpPr>
            <a:spLocks noGrp="1"/>
          </p:cNvSpPr>
          <p:nvPr>
            <p:ph type="sldNum" sz="quarter" idx="12"/>
          </p:nvPr>
        </p:nvSpPr>
        <p:spPr/>
        <p:txBody>
          <a:bodyPr/>
          <a:lstStyle/>
          <a:p>
            <a:fld id="{B361135E-0DC1-49DB-BE20-40FC2C2DAD15}" type="slidenum">
              <a:rPr lang="en-GB" smtClean="0"/>
              <a:t>28</a:t>
            </a:fld>
            <a:endParaRPr lang="en-GB" dirty="0"/>
          </a:p>
        </p:txBody>
      </p:sp>
      <p:sp>
        <p:nvSpPr>
          <p:cNvPr id="7" name="Date Placeholder 6">
            <a:extLst>
              <a:ext uri="{FF2B5EF4-FFF2-40B4-BE49-F238E27FC236}">
                <a16:creationId xmlns:a16="http://schemas.microsoft.com/office/drawing/2014/main" id="{E3BEBD3E-5DAF-40F5-AE69-DFD85D479DD1}"/>
              </a:ext>
            </a:extLst>
          </p:cNvPr>
          <p:cNvSpPr>
            <a:spLocks noGrp="1"/>
          </p:cNvSpPr>
          <p:nvPr>
            <p:ph type="dt" sz="half" idx="2"/>
          </p:nvPr>
        </p:nvSpPr>
        <p:spPr/>
        <p:txBody>
          <a:bodyPr/>
          <a:lstStyle/>
          <a:p>
            <a:r>
              <a:rPr lang="en-GB" dirty="0"/>
              <a:t>20 February 2024</a:t>
            </a:r>
          </a:p>
        </p:txBody>
      </p:sp>
      <p:sp>
        <p:nvSpPr>
          <p:cNvPr id="8" name="Footer Placeholder 7">
            <a:extLst>
              <a:ext uri="{FF2B5EF4-FFF2-40B4-BE49-F238E27FC236}">
                <a16:creationId xmlns:a16="http://schemas.microsoft.com/office/drawing/2014/main" id="{8C780EDB-ACF3-4380-BD7F-9BA136DBCCF3}"/>
              </a:ext>
            </a:extLst>
          </p:cNvPr>
          <p:cNvSpPr>
            <a:spLocks noGrp="1"/>
          </p:cNvSpPr>
          <p:nvPr>
            <p:ph type="ftr" sz="quarter" idx="3"/>
          </p:nvPr>
        </p:nvSpPr>
        <p:spPr/>
        <p:txBody>
          <a:bodyPr/>
          <a:lstStyle/>
          <a:p>
            <a:r>
              <a:rPr lang="en-GB" dirty="0"/>
              <a:t>FCA Regulation &amp; Wind-Down Planning - Are You Prepared?</a:t>
            </a:r>
          </a:p>
        </p:txBody>
      </p:sp>
      <p:sp>
        <p:nvSpPr>
          <p:cNvPr id="34" name="Text Placeholder 4">
            <a:extLst>
              <a:ext uri="{FF2B5EF4-FFF2-40B4-BE49-F238E27FC236}">
                <a16:creationId xmlns:a16="http://schemas.microsoft.com/office/drawing/2014/main" id="{5053CCB3-2A67-42B6-84A5-35A3CBDB5111}"/>
              </a:ext>
            </a:extLst>
          </p:cNvPr>
          <p:cNvSpPr txBox="1">
            <a:spLocks/>
          </p:cNvSpPr>
          <p:nvPr/>
        </p:nvSpPr>
        <p:spPr>
          <a:xfrm>
            <a:off x="2198474" y="3810607"/>
            <a:ext cx="1921039" cy="1574005"/>
          </a:xfrm>
          <a:prstGeom prst="rect">
            <a:avLst/>
          </a:prstGeom>
        </p:spPr>
        <p:txBody>
          <a:bodyPr lIns="0" tIns="0" rIns="0" bIns="0">
            <a:noAutofit/>
          </a:bodyPr>
          <a:lstStyle>
            <a:lvl1pPr marL="179388" indent="-179388" algn="l" defTabSz="914400" rtl="0" eaLnBrk="1" latinLnBrk="0" hangingPunct="1">
              <a:lnSpc>
                <a:spcPct val="95000"/>
              </a:lnSpc>
              <a:spcBef>
                <a:spcPts val="600"/>
              </a:spcBef>
              <a:buClr>
                <a:schemeClr val="tx2"/>
              </a:buClr>
              <a:buFont typeface="Arial" panose="020B0604020202020204" pitchFamily="34" charset="0"/>
              <a:buChar char="•"/>
              <a:defRPr sz="1700" b="0" kern="1200">
                <a:solidFill>
                  <a:schemeClr val="tx2"/>
                </a:solidFill>
                <a:latin typeface="+mn-lt"/>
                <a:ea typeface="+mn-ea"/>
                <a:cs typeface="+mn-cs"/>
              </a:defRPr>
            </a:lvl1pPr>
            <a:lvl2pPr marL="357188" indent="-177800" algn="l" defTabSz="914400" rtl="0" eaLnBrk="1" latinLnBrk="0" hangingPunct="1">
              <a:lnSpc>
                <a:spcPct val="95000"/>
              </a:lnSpc>
              <a:spcBef>
                <a:spcPts val="600"/>
              </a:spcBef>
              <a:buClr>
                <a:schemeClr val="tx2"/>
              </a:buClr>
              <a:buFont typeface="Arial" panose="020B0604020202020204" pitchFamily="34" charset="0"/>
              <a:buChar char="•"/>
              <a:defRPr sz="1500" kern="1200">
                <a:solidFill>
                  <a:schemeClr val="tx2"/>
                </a:solidFill>
                <a:latin typeface="+mn-lt"/>
                <a:ea typeface="+mn-ea"/>
                <a:cs typeface="+mn-cs"/>
              </a:defRPr>
            </a:lvl2pPr>
            <a:lvl3pPr marL="536575" indent="-179388" algn="l" defTabSz="914400" rtl="0" eaLnBrk="1" latinLnBrk="0" hangingPunct="1">
              <a:lnSpc>
                <a:spcPct val="95000"/>
              </a:lnSpc>
              <a:spcBef>
                <a:spcPts val="600"/>
              </a:spcBef>
              <a:buClr>
                <a:schemeClr val="tx2"/>
              </a:buClr>
              <a:buFont typeface="Arial" panose="020B0604020202020204" pitchFamily="34" charset="0"/>
              <a:buChar char="•"/>
              <a:defRPr sz="1200" kern="1200">
                <a:solidFill>
                  <a:schemeClr val="tx2"/>
                </a:solidFill>
                <a:latin typeface="+mn-lt"/>
                <a:ea typeface="+mn-ea"/>
                <a:cs typeface="+mn-cs"/>
              </a:defRPr>
            </a:lvl3pPr>
            <a:lvl4pPr marL="715963" indent="-179388" algn="l" defTabSz="914400" rtl="0" eaLnBrk="1" latinLnBrk="0" hangingPunct="1">
              <a:lnSpc>
                <a:spcPct val="95000"/>
              </a:lnSpc>
              <a:spcBef>
                <a:spcPts val="600"/>
              </a:spcBef>
              <a:buClr>
                <a:schemeClr val="tx2"/>
              </a:buClr>
              <a:buFont typeface="Arial" panose="020B0604020202020204" pitchFamily="34" charset="0"/>
              <a:buChar char="•"/>
              <a:defRPr sz="1100" kern="1200">
                <a:solidFill>
                  <a:schemeClr val="tx2"/>
                </a:solidFill>
                <a:latin typeface="+mn-lt"/>
                <a:ea typeface="+mn-ea"/>
                <a:cs typeface="+mn-cs"/>
              </a:defRPr>
            </a:lvl4pPr>
            <a:lvl5pPr marL="893763" indent="-177800" algn="l" defTabSz="914400" rtl="0" eaLnBrk="1" latinLnBrk="0" hangingPunct="1">
              <a:lnSpc>
                <a:spcPct val="95000"/>
              </a:lnSpc>
              <a:spcBef>
                <a:spcPts val="600"/>
              </a:spcBef>
              <a:buClr>
                <a:schemeClr val="tx2"/>
              </a:buClr>
              <a:buFont typeface="Arial" panose="020B0604020202020204" pitchFamily="34" charset="0"/>
              <a:buChar char="•"/>
              <a:defRPr sz="1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800" b="1" dirty="0">
                <a:solidFill>
                  <a:schemeClr val="accent2"/>
                </a:solidFill>
              </a:rPr>
              <a:t>Paul Goldwin</a:t>
            </a:r>
            <a:br>
              <a:rPr lang="de-DE" sz="1800" dirty="0">
                <a:solidFill>
                  <a:schemeClr val="accent2"/>
                </a:solidFill>
              </a:rPr>
            </a:br>
            <a:r>
              <a:rPr lang="de-DE" sz="1800" dirty="0">
                <a:solidFill>
                  <a:schemeClr val="accent2"/>
                </a:solidFill>
              </a:rPr>
              <a:t>Partner</a:t>
            </a:r>
            <a:endParaRPr lang="de-DE" dirty="0"/>
          </a:p>
          <a:p>
            <a:pPr marL="0" lvl="1" indent="0">
              <a:lnSpc>
                <a:spcPct val="85000"/>
              </a:lnSpc>
              <a:spcBef>
                <a:spcPts val="400"/>
              </a:spcBef>
              <a:buNone/>
            </a:pPr>
            <a:endParaRPr lang="de-DE" dirty="0"/>
          </a:p>
          <a:p>
            <a:pPr marL="0" lvl="1" indent="0">
              <a:lnSpc>
                <a:spcPct val="85000"/>
              </a:lnSpc>
              <a:spcBef>
                <a:spcPts val="400"/>
              </a:spcBef>
              <a:buNone/>
            </a:pPr>
            <a:r>
              <a:rPr lang="de-DE" dirty="0"/>
              <a:t>+44 (0)20 7516 2251</a:t>
            </a:r>
          </a:p>
          <a:p>
            <a:pPr marL="0" lvl="1" indent="0">
              <a:lnSpc>
                <a:spcPct val="85000"/>
              </a:lnSpc>
              <a:spcBef>
                <a:spcPts val="400"/>
              </a:spcBef>
              <a:buNone/>
            </a:pPr>
            <a:r>
              <a:rPr lang="de-DE" dirty="0"/>
              <a:t>pgoldwin@pkf-l.com</a:t>
            </a:r>
            <a:endParaRPr lang="en-GB" dirty="0"/>
          </a:p>
        </p:txBody>
      </p:sp>
      <p:pic>
        <p:nvPicPr>
          <p:cNvPr id="40" name="Graphic 39">
            <a:extLst>
              <a:ext uri="{FF2B5EF4-FFF2-40B4-BE49-F238E27FC236}">
                <a16:creationId xmlns:a16="http://schemas.microsoft.com/office/drawing/2014/main" id="{F655CF33-9333-497D-86D2-832C86F3AA3A}"/>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08852" y="4580087"/>
            <a:ext cx="204964" cy="461168"/>
          </a:xfrm>
          <a:prstGeom prst="rect">
            <a:avLst/>
          </a:prstGeom>
        </p:spPr>
      </p:pic>
      <p:pic>
        <p:nvPicPr>
          <p:cNvPr id="41" name="Graphic 40">
            <a:extLst>
              <a:ext uri="{FF2B5EF4-FFF2-40B4-BE49-F238E27FC236}">
                <a16:creationId xmlns:a16="http://schemas.microsoft.com/office/drawing/2014/main" id="{676D5108-EF66-48D1-AA3D-DD49952D7075}"/>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675853" y="3822512"/>
            <a:ext cx="440267" cy="660400"/>
          </a:xfrm>
          <a:prstGeom prst="rect">
            <a:avLst/>
          </a:prstGeom>
        </p:spPr>
      </p:pic>
      <p:pic>
        <p:nvPicPr>
          <p:cNvPr id="42" name="Graphic 41">
            <a:extLst>
              <a:ext uri="{FF2B5EF4-FFF2-40B4-BE49-F238E27FC236}">
                <a16:creationId xmlns:a16="http://schemas.microsoft.com/office/drawing/2014/main" id="{3A432CCD-7DAC-41E9-9C6C-AD1A48E1B0B7}"/>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965658" y="4571378"/>
            <a:ext cx="204964" cy="461168"/>
          </a:xfrm>
          <a:prstGeom prst="rect">
            <a:avLst/>
          </a:prstGeom>
        </p:spPr>
      </p:pic>
      <p:pic>
        <p:nvPicPr>
          <p:cNvPr id="43" name="Graphic 42">
            <a:extLst>
              <a:ext uri="{FF2B5EF4-FFF2-40B4-BE49-F238E27FC236}">
                <a16:creationId xmlns:a16="http://schemas.microsoft.com/office/drawing/2014/main" id="{BFEFD47D-6E5F-4825-A90D-694F422A323F}"/>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732659" y="3822512"/>
            <a:ext cx="440267" cy="660400"/>
          </a:xfrm>
          <a:prstGeom prst="rect">
            <a:avLst/>
          </a:prstGeom>
        </p:spPr>
      </p:pic>
      <p:pic>
        <p:nvPicPr>
          <p:cNvPr id="44" name="Graphic 43">
            <a:extLst>
              <a:ext uri="{FF2B5EF4-FFF2-40B4-BE49-F238E27FC236}">
                <a16:creationId xmlns:a16="http://schemas.microsoft.com/office/drawing/2014/main" id="{3B5E6776-7D5E-4E38-B412-CA7447BADF2D}"/>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8013037" y="4571378"/>
            <a:ext cx="204964" cy="461168"/>
          </a:xfrm>
          <a:prstGeom prst="rect">
            <a:avLst/>
          </a:prstGeom>
        </p:spPr>
      </p:pic>
      <p:pic>
        <p:nvPicPr>
          <p:cNvPr id="45" name="Graphic 44">
            <a:extLst>
              <a:ext uri="{FF2B5EF4-FFF2-40B4-BE49-F238E27FC236}">
                <a16:creationId xmlns:a16="http://schemas.microsoft.com/office/drawing/2014/main" id="{310C391C-DBEB-4221-9AC0-834A362B7B8D}"/>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7789465" y="3822512"/>
            <a:ext cx="440267" cy="660400"/>
          </a:xfrm>
          <a:prstGeom prst="rect">
            <a:avLst/>
          </a:prstGeom>
        </p:spPr>
      </p:pic>
      <p:sp>
        <p:nvSpPr>
          <p:cNvPr id="46" name="Rectangle 45">
            <a:extLst>
              <a:ext uri="{FF2B5EF4-FFF2-40B4-BE49-F238E27FC236}">
                <a16:creationId xmlns:a16="http://schemas.microsoft.com/office/drawing/2014/main" id="{07BFBB3A-2DF4-4D8D-BE51-3E3F884CE985}"/>
              </a:ext>
            </a:extLst>
          </p:cNvPr>
          <p:cNvSpPr/>
          <p:nvPr/>
        </p:nvSpPr>
        <p:spPr>
          <a:xfrm>
            <a:off x="1675853" y="3554200"/>
            <a:ext cx="2323082" cy="9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47" name="Rectangle 46">
            <a:extLst>
              <a:ext uri="{FF2B5EF4-FFF2-40B4-BE49-F238E27FC236}">
                <a16:creationId xmlns:a16="http://schemas.microsoft.com/office/drawing/2014/main" id="{AA4F65AA-4D94-4F10-B31A-B0DA7CA93033}"/>
              </a:ext>
            </a:extLst>
          </p:cNvPr>
          <p:cNvSpPr/>
          <p:nvPr/>
        </p:nvSpPr>
        <p:spPr>
          <a:xfrm>
            <a:off x="4732659" y="3554200"/>
            <a:ext cx="2323082" cy="97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48" name="Rectangle 47">
            <a:extLst>
              <a:ext uri="{FF2B5EF4-FFF2-40B4-BE49-F238E27FC236}">
                <a16:creationId xmlns:a16="http://schemas.microsoft.com/office/drawing/2014/main" id="{288CAAD0-7383-4EDA-87C5-5DE5BAD53753}"/>
              </a:ext>
            </a:extLst>
          </p:cNvPr>
          <p:cNvSpPr/>
          <p:nvPr/>
        </p:nvSpPr>
        <p:spPr>
          <a:xfrm>
            <a:off x="7789465" y="3554200"/>
            <a:ext cx="2323082" cy="97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49" name="Text Placeholder 4">
            <a:extLst>
              <a:ext uri="{FF2B5EF4-FFF2-40B4-BE49-F238E27FC236}">
                <a16:creationId xmlns:a16="http://schemas.microsoft.com/office/drawing/2014/main" id="{3172FC35-5779-448A-8C34-FD40A1B7C5F6}"/>
              </a:ext>
            </a:extLst>
          </p:cNvPr>
          <p:cNvSpPr txBox="1">
            <a:spLocks/>
          </p:cNvSpPr>
          <p:nvPr/>
        </p:nvSpPr>
        <p:spPr>
          <a:xfrm>
            <a:off x="5249939" y="3779219"/>
            <a:ext cx="1921039" cy="1574005"/>
          </a:xfrm>
          <a:prstGeom prst="rect">
            <a:avLst/>
          </a:prstGeom>
        </p:spPr>
        <p:txBody>
          <a:bodyPr lIns="0" tIns="0" rIns="0" bIns="0">
            <a:noAutofit/>
          </a:bodyPr>
          <a:lstStyle>
            <a:lvl1pPr marL="179388" indent="-179388" algn="l" defTabSz="914400" rtl="0" eaLnBrk="1" latinLnBrk="0" hangingPunct="1">
              <a:lnSpc>
                <a:spcPct val="95000"/>
              </a:lnSpc>
              <a:spcBef>
                <a:spcPts val="600"/>
              </a:spcBef>
              <a:buClr>
                <a:schemeClr val="tx2"/>
              </a:buClr>
              <a:buFont typeface="Arial" panose="020B0604020202020204" pitchFamily="34" charset="0"/>
              <a:buChar char="•"/>
              <a:defRPr sz="1700" b="0" kern="1200">
                <a:solidFill>
                  <a:schemeClr val="tx2"/>
                </a:solidFill>
                <a:latin typeface="+mn-lt"/>
                <a:ea typeface="+mn-ea"/>
                <a:cs typeface="+mn-cs"/>
              </a:defRPr>
            </a:lvl1pPr>
            <a:lvl2pPr marL="357188" indent="-177800" algn="l" defTabSz="914400" rtl="0" eaLnBrk="1" latinLnBrk="0" hangingPunct="1">
              <a:lnSpc>
                <a:spcPct val="95000"/>
              </a:lnSpc>
              <a:spcBef>
                <a:spcPts val="600"/>
              </a:spcBef>
              <a:buClr>
                <a:schemeClr val="tx2"/>
              </a:buClr>
              <a:buFont typeface="Arial" panose="020B0604020202020204" pitchFamily="34" charset="0"/>
              <a:buChar char="•"/>
              <a:defRPr sz="1500" kern="1200">
                <a:solidFill>
                  <a:schemeClr val="tx2"/>
                </a:solidFill>
                <a:latin typeface="+mn-lt"/>
                <a:ea typeface="+mn-ea"/>
                <a:cs typeface="+mn-cs"/>
              </a:defRPr>
            </a:lvl2pPr>
            <a:lvl3pPr marL="536575" indent="-179388" algn="l" defTabSz="914400" rtl="0" eaLnBrk="1" latinLnBrk="0" hangingPunct="1">
              <a:lnSpc>
                <a:spcPct val="95000"/>
              </a:lnSpc>
              <a:spcBef>
                <a:spcPts val="600"/>
              </a:spcBef>
              <a:buClr>
                <a:schemeClr val="tx2"/>
              </a:buClr>
              <a:buFont typeface="Arial" panose="020B0604020202020204" pitchFamily="34" charset="0"/>
              <a:buChar char="•"/>
              <a:defRPr sz="1200" kern="1200">
                <a:solidFill>
                  <a:schemeClr val="tx2"/>
                </a:solidFill>
                <a:latin typeface="+mn-lt"/>
                <a:ea typeface="+mn-ea"/>
                <a:cs typeface="+mn-cs"/>
              </a:defRPr>
            </a:lvl3pPr>
            <a:lvl4pPr marL="715963" indent="-179388" algn="l" defTabSz="914400" rtl="0" eaLnBrk="1" latinLnBrk="0" hangingPunct="1">
              <a:lnSpc>
                <a:spcPct val="95000"/>
              </a:lnSpc>
              <a:spcBef>
                <a:spcPts val="600"/>
              </a:spcBef>
              <a:buClr>
                <a:schemeClr val="tx2"/>
              </a:buClr>
              <a:buFont typeface="Arial" panose="020B0604020202020204" pitchFamily="34" charset="0"/>
              <a:buChar char="•"/>
              <a:defRPr sz="1100" kern="1200">
                <a:solidFill>
                  <a:schemeClr val="tx2"/>
                </a:solidFill>
                <a:latin typeface="+mn-lt"/>
                <a:ea typeface="+mn-ea"/>
                <a:cs typeface="+mn-cs"/>
              </a:defRPr>
            </a:lvl4pPr>
            <a:lvl5pPr marL="893763" indent="-177800" algn="l" defTabSz="914400" rtl="0" eaLnBrk="1" latinLnBrk="0" hangingPunct="1">
              <a:lnSpc>
                <a:spcPct val="95000"/>
              </a:lnSpc>
              <a:spcBef>
                <a:spcPts val="600"/>
              </a:spcBef>
              <a:buClr>
                <a:schemeClr val="tx2"/>
              </a:buClr>
              <a:buFont typeface="Arial" panose="020B0604020202020204" pitchFamily="34" charset="0"/>
              <a:buChar char="•"/>
              <a:defRPr sz="1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800" b="1" dirty="0">
                <a:solidFill>
                  <a:schemeClr val="accent4"/>
                </a:solidFill>
              </a:rPr>
              <a:t>John Needham</a:t>
            </a:r>
            <a:br>
              <a:rPr lang="de-DE" sz="1800" dirty="0">
                <a:solidFill>
                  <a:schemeClr val="accent4"/>
                </a:solidFill>
              </a:rPr>
            </a:br>
            <a:r>
              <a:rPr lang="de-DE" sz="1800" dirty="0">
                <a:solidFill>
                  <a:schemeClr val="accent4"/>
                </a:solidFill>
              </a:rPr>
              <a:t>Partner</a:t>
            </a:r>
            <a:endParaRPr lang="de-DE" dirty="0">
              <a:solidFill>
                <a:schemeClr val="accent4"/>
              </a:solidFill>
            </a:endParaRPr>
          </a:p>
          <a:p>
            <a:pPr marL="0" lvl="1" indent="0">
              <a:lnSpc>
                <a:spcPct val="85000"/>
              </a:lnSpc>
              <a:spcBef>
                <a:spcPts val="400"/>
              </a:spcBef>
              <a:buNone/>
            </a:pPr>
            <a:endParaRPr lang="de-DE" dirty="0"/>
          </a:p>
          <a:p>
            <a:pPr marL="0" lvl="1" indent="0">
              <a:lnSpc>
                <a:spcPct val="85000"/>
              </a:lnSpc>
              <a:spcBef>
                <a:spcPts val="400"/>
              </a:spcBef>
              <a:buNone/>
            </a:pPr>
            <a:r>
              <a:rPr lang="de-DE" dirty="0"/>
              <a:t>+44 (0)20 7516 2284</a:t>
            </a:r>
          </a:p>
          <a:p>
            <a:pPr marL="0" lvl="1" indent="0">
              <a:lnSpc>
                <a:spcPct val="85000"/>
              </a:lnSpc>
              <a:spcBef>
                <a:spcPts val="400"/>
              </a:spcBef>
              <a:buNone/>
            </a:pPr>
            <a:r>
              <a:rPr lang="de-DE" dirty="0"/>
              <a:t>jneedham@pkf-l.com</a:t>
            </a:r>
            <a:endParaRPr lang="en-GB" dirty="0"/>
          </a:p>
        </p:txBody>
      </p:sp>
      <p:sp>
        <p:nvSpPr>
          <p:cNvPr id="50" name="Text Placeholder 4">
            <a:extLst>
              <a:ext uri="{FF2B5EF4-FFF2-40B4-BE49-F238E27FC236}">
                <a16:creationId xmlns:a16="http://schemas.microsoft.com/office/drawing/2014/main" id="{C1C8195B-5EE2-4141-AAF1-AAA261CB807C}"/>
              </a:ext>
            </a:extLst>
          </p:cNvPr>
          <p:cNvSpPr txBox="1">
            <a:spLocks/>
          </p:cNvSpPr>
          <p:nvPr/>
        </p:nvSpPr>
        <p:spPr>
          <a:xfrm>
            <a:off x="8301404" y="3810606"/>
            <a:ext cx="1921039" cy="1574005"/>
          </a:xfrm>
          <a:prstGeom prst="rect">
            <a:avLst/>
          </a:prstGeom>
        </p:spPr>
        <p:txBody>
          <a:bodyPr lIns="0" tIns="0" rIns="0" bIns="0">
            <a:noAutofit/>
          </a:bodyPr>
          <a:lstStyle>
            <a:lvl1pPr marL="179388" indent="-179388" algn="l" defTabSz="914400" rtl="0" eaLnBrk="1" latinLnBrk="0" hangingPunct="1">
              <a:lnSpc>
                <a:spcPct val="95000"/>
              </a:lnSpc>
              <a:spcBef>
                <a:spcPts val="600"/>
              </a:spcBef>
              <a:buClr>
                <a:schemeClr val="tx2"/>
              </a:buClr>
              <a:buFont typeface="Arial" panose="020B0604020202020204" pitchFamily="34" charset="0"/>
              <a:buChar char="•"/>
              <a:defRPr sz="1700" b="0" kern="1200">
                <a:solidFill>
                  <a:schemeClr val="tx2"/>
                </a:solidFill>
                <a:latin typeface="+mn-lt"/>
                <a:ea typeface="+mn-ea"/>
                <a:cs typeface="+mn-cs"/>
              </a:defRPr>
            </a:lvl1pPr>
            <a:lvl2pPr marL="357188" indent="-177800" algn="l" defTabSz="914400" rtl="0" eaLnBrk="1" latinLnBrk="0" hangingPunct="1">
              <a:lnSpc>
                <a:spcPct val="95000"/>
              </a:lnSpc>
              <a:spcBef>
                <a:spcPts val="600"/>
              </a:spcBef>
              <a:buClr>
                <a:schemeClr val="tx2"/>
              </a:buClr>
              <a:buFont typeface="Arial" panose="020B0604020202020204" pitchFamily="34" charset="0"/>
              <a:buChar char="•"/>
              <a:defRPr sz="1500" kern="1200">
                <a:solidFill>
                  <a:schemeClr val="tx2"/>
                </a:solidFill>
                <a:latin typeface="+mn-lt"/>
                <a:ea typeface="+mn-ea"/>
                <a:cs typeface="+mn-cs"/>
              </a:defRPr>
            </a:lvl2pPr>
            <a:lvl3pPr marL="536575" indent="-179388" algn="l" defTabSz="914400" rtl="0" eaLnBrk="1" latinLnBrk="0" hangingPunct="1">
              <a:lnSpc>
                <a:spcPct val="95000"/>
              </a:lnSpc>
              <a:spcBef>
                <a:spcPts val="600"/>
              </a:spcBef>
              <a:buClr>
                <a:schemeClr val="tx2"/>
              </a:buClr>
              <a:buFont typeface="Arial" panose="020B0604020202020204" pitchFamily="34" charset="0"/>
              <a:buChar char="•"/>
              <a:defRPr sz="1200" kern="1200">
                <a:solidFill>
                  <a:schemeClr val="tx2"/>
                </a:solidFill>
                <a:latin typeface="+mn-lt"/>
                <a:ea typeface="+mn-ea"/>
                <a:cs typeface="+mn-cs"/>
              </a:defRPr>
            </a:lvl3pPr>
            <a:lvl4pPr marL="715963" indent="-179388" algn="l" defTabSz="914400" rtl="0" eaLnBrk="1" latinLnBrk="0" hangingPunct="1">
              <a:lnSpc>
                <a:spcPct val="95000"/>
              </a:lnSpc>
              <a:spcBef>
                <a:spcPts val="600"/>
              </a:spcBef>
              <a:buClr>
                <a:schemeClr val="tx2"/>
              </a:buClr>
              <a:buFont typeface="Arial" panose="020B0604020202020204" pitchFamily="34" charset="0"/>
              <a:buChar char="•"/>
              <a:defRPr sz="1100" kern="1200">
                <a:solidFill>
                  <a:schemeClr val="tx2"/>
                </a:solidFill>
                <a:latin typeface="+mn-lt"/>
                <a:ea typeface="+mn-ea"/>
                <a:cs typeface="+mn-cs"/>
              </a:defRPr>
            </a:lvl4pPr>
            <a:lvl5pPr marL="893763" indent="-177800" algn="l" defTabSz="914400" rtl="0" eaLnBrk="1" latinLnBrk="0" hangingPunct="1">
              <a:lnSpc>
                <a:spcPct val="95000"/>
              </a:lnSpc>
              <a:spcBef>
                <a:spcPts val="600"/>
              </a:spcBef>
              <a:buClr>
                <a:schemeClr val="tx2"/>
              </a:buClr>
              <a:buFont typeface="Arial" panose="020B0604020202020204" pitchFamily="34" charset="0"/>
              <a:buChar char="•"/>
              <a:defRPr sz="1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800" b="1" dirty="0">
                <a:solidFill>
                  <a:schemeClr val="accent5"/>
                </a:solidFill>
              </a:rPr>
              <a:t>Ian Cowan</a:t>
            </a:r>
            <a:br>
              <a:rPr lang="de-DE" sz="1800" dirty="0">
                <a:solidFill>
                  <a:schemeClr val="accent5"/>
                </a:solidFill>
              </a:rPr>
            </a:br>
            <a:r>
              <a:rPr lang="de-DE" sz="1800" dirty="0">
                <a:solidFill>
                  <a:schemeClr val="accent5"/>
                </a:solidFill>
              </a:rPr>
              <a:t>Partner</a:t>
            </a:r>
            <a:endParaRPr lang="de-DE" dirty="0">
              <a:solidFill>
                <a:schemeClr val="accent5"/>
              </a:solidFill>
            </a:endParaRPr>
          </a:p>
          <a:p>
            <a:pPr marL="0" lvl="1" indent="0">
              <a:lnSpc>
                <a:spcPct val="85000"/>
              </a:lnSpc>
              <a:spcBef>
                <a:spcPts val="400"/>
              </a:spcBef>
              <a:buNone/>
            </a:pPr>
            <a:endParaRPr lang="de-DE" dirty="0"/>
          </a:p>
          <a:p>
            <a:pPr marL="0" lvl="1" indent="0">
              <a:lnSpc>
                <a:spcPct val="85000"/>
              </a:lnSpc>
              <a:spcBef>
                <a:spcPts val="400"/>
              </a:spcBef>
              <a:buNone/>
            </a:pPr>
            <a:r>
              <a:rPr lang="de-DE" dirty="0"/>
              <a:t>+44 (0)20 7516 2281</a:t>
            </a:r>
          </a:p>
          <a:p>
            <a:pPr marL="0" lvl="1" indent="0">
              <a:lnSpc>
                <a:spcPct val="85000"/>
              </a:lnSpc>
              <a:spcBef>
                <a:spcPts val="400"/>
              </a:spcBef>
              <a:buNone/>
            </a:pPr>
            <a:r>
              <a:rPr lang="de-DE" dirty="0"/>
              <a:t>icowan@pkf-l.com</a:t>
            </a:r>
            <a:endParaRPr lang="en-GB" dirty="0"/>
          </a:p>
        </p:txBody>
      </p:sp>
      <p:pic>
        <p:nvPicPr>
          <p:cNvPr id="1026" name="Picture 2" descr="Paul Goldwin">
            <a:extLst>
              <a:ext uri="{FF2B5EF4-FFF2-40B4-BE49-F238E27FC236}">
                <a16:creationId xmlns:a16="http://schemas.microsoft.com/office/drawing/2014/main" id="{B43337B4-C9EF-4184-9560-F6AB603F708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63717" y="2001700"/>
            <a:ext cx="2070000" cy="1552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John Needham">
            <a:extLst>
              <a:ext uri="{FF2B5EF4-FFF2-40B4-BE49-F238E27FC236}">
                <a16:creationId xmlns:a16="http://schemas.microsoft.com/office/drawing/2014/main" id="{D2EF3937-4B3D-46BA-A731-F775E4822E4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826172" y="2001700"/>
            <a:ext cx="2070000" cy="1552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64B3DB2F-938E-42B9-A565-BB01F0F26EE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723409" y="2005840"/>
            <a:ext cx="2070000" cy="15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3653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1B6F0A8B-05ED-4FA1-B9F3-2B96978095A9}"/>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7591" b="7591"/>
          <a:stretch/>
        </p:blipFill>
        <p:spPr>
          <a:xfrm>
            <a:off x="0" y="1"/>
            <a:ext cx="12192000" cy="6857999"/>
          </a:xfrm>
        </p:spPr>
      </p:pic>
      <p:pic>
        <p:nvPicPr>
          <p:cNvPr id="7" name="Graphic 6">
            <a:extLst>
              <a:ext uri="{FF2B5EF4-FFF2-40B4-BE49-F238E27FC236}">
                <a16:creationId xmlns:a16="http://schemas.microsoft.com/office/drawing/2014/main" id="{5A253995-4AA5-4360-B037-1EB6281AC6AC}"/>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88464" y="619929"/>
            <a:ext cx="11088000" cy="5781464"/>
          </a:xfrm>
          <a:prstGeom prst="rect">
            <a:avLst/>
          </a:prstGeom>
        </p:spPr>
      </p:pic>
      <p:sp>
        <p:nvSpPr>
          <p:cNvPr id="8" name="TextBox 7">
            <a:extLst>
              <a:ext uri="{FF2B5EF4-FFF2-40B4-BE49-F238E27FC236}">
                <a16:creationId xmlns:a16="http://schemas.microsoft.com/office/drawing/2014/main" id="{A8C94757-DAA9-4E88-ACB5-4F1EFF254CE6}"/>
              </a:ext>
            </a:extLst>
          </p:cNvPr>
          <p:cNvSpPr txBox="1"/>
          <p:nvPr/>
        </p:nvSpPr>
        <p:spPr>
          <a:xfrm>
            <a:off x="10452446" y="5818569"/>
            <a:ext cx="848967" cy="215444"/>
          </a:xfrm>
          <a:prstGeom prst="rect">
            <a:avLst/>
          </a:prstGeom>
          <a:noFill/>
        </p:spPr>
        <p:txBody>
          <a:bodyPr wrap="square" lIns="0" tIns="0" rIns="0" bIns="0" rtlCol="0" anchor="ctr">
            <a:spAutoFit/>
          </a:bodyPr>
          <a:lstStyle/>
          <a:p>
            <a:pPr algn="r"/>
            <a:r>
              <a:rPr lang="en-GB" sz="1400" spc="20" baseline="0" dirty="0">
                <a:solidFill>
                  <a:schemeClr val="bg1"/>
                </a:solidFill>
              </a:rPr>
              <a:t>pkf-l.com</a:t>
            </a:r>
          </a:p>
        </p:txBody>
      </p:sp>
      <p:pic>
        <p:nvPicPr>
          <p:cNvPr id="9" name="Graphic 8">
            <a:extLst>
              <a:ext uri="{FF2B5EF4-FFF2-40B4-BE49-F238E27FC236}">
                <a16:creationId xmlns:a16="http://schemas.microsoft.com/office/drawing/2014/main" id="{5D3A2EB1-FB01-49F2-B119-2D4C6A5298CD}"/>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538062" y="999933"/>
            <a:ext cx="774000" cy="335617"/>
          </a:xfrm>
          <a:prstGeom prst="rect">
            <a:avLst/>
          </a:prstGeom>
        </p:spPr>
      </p:pic>
      <p:sp>
        <p:nvSpPr>
          <p:cNvPr id="4" name="Title 3">
            <a:extLst>
              <a:ext uri="{FF2B5EF4-FFF2-40B4-BE49-F238E27FC236}">
                <a16:creationId xmlns:a16="http://schemas.microsoft.com/office/drawing/2014/main" id="{C5DC168E-64F3-403D-B55D-18D6924AB03F}"/>
              </a:ext>
            </a:extLst>
          </p:cNvPr>
          <p:cNvSpPr>
            <a:spLocks noGrp="1"/>
          </p:cNvSpPr>
          <p:nvPr>
            <p:ph type="ctrTitle"/>
          </p:nvPr>
        </p:nvSpPr>
        <p:spPr>
          <a:xfrm>
            <a:off x="5744816" y="2126974"/>
            <a:ext cx="5589934" cy="2033380"/>
          </a:xfrm>
        </p:spPr>
        <p:txBody>
          <a:bodyPr/>
          <a:lstStyle/>
          <a:p>
            <a:r>
              <a:rPr lang="en-GB" dirty="0"/>
              <a:t>CASS 5 hot topics </a:t>
            </a:r>
            <a:r>
              <a:rPr lang="en-GB" b="0" dirty="0"/>
              <a:t>to consider for 2024</a:t>
            </a:r>
            <a:br>
              <a:rPr lang="en-GB" dirty="0"/>
            </a:br>
            <a:endParaRPr lang="en-GB" dirty="0"/>
          </a:p>
        </p:txBody>
      </p:sp>
      <p:sp>
        <p:nvSpPr>
          <p:cNvPr id="5" name="Subtitle 4">
            <a:extLst>
              <a:ext uri="{FF2B5EF4-FFF2-40B4-BE49-F238E27FC236}">
                <a16:creationId xmlns:a16="http://schemas.microsoft.com/office/drawing/2014/main" id="{59FEAD4E-AA9C-42B8-A727-112F28A8A463}"/>
              </a:ext>
            </a:extLst>
          </p:cNvPr>
          <p:cNvSpPr>
            <a:spLocks noGrp="1"/>
          </p:cNvSpPr>
          <p:nvPr>
            <p:ph type="subTitle" idx="1"/>
          </p:nvPr>
        </p:nvSpPr>
        <p:spPr>
          <a:xfrm>
            <a:off x="5744816" y="3652610"/>
            <a:ext cx="5589934" cy="1472096"/>
          </a:xfrm>
        </p:spPr>
        <p:txBody>
          <a:bodyPr/>
          <a:lstStyle/>
          <a:p>
            <a:r>
              <a:rPr lang="en-GB" dirty="0"/>
              <a:t>Tom Herne</a:t>
            </a:r>
          </a:p>
        </p:txBody>
      </p:sp>
    </p:spTree>
    <p:extLst>
      <p:ext uri="{BB962C8B-B14F-4D97-AF65-F5344CB8AC3E}">
        <p14:creationId xmlns:p14="http://schemas.microsoft.com/office/powerpoint/2010/main" val="1863196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34">
            <a:extLst>
              <a:ext uri="{FF2B5EF4-FFF2-40B4-BE49-F238E27FC236}">
                <a16:creationId xmlns:a16="http://schemas.microsoft.com/office/drawing/2014/main" id="{608F339C-7E85-4CBE-A568-B36FC81813CD}"/>
              </a:ext>
            </a:extLst>
          </p:cNvPr>
          <p:cNvSpPr>
            <a:spLocks noGrp="1"/>
          </p:cNvSpPr>
          <p:nvPr>
            <p:ph type="title"/>
          </p:nvPr>
        </p:nvSpPr>
        <p:spPr/>
        <p:txBody>
          <a:bodyPr>
            <a:normAutofit/>
          </a:bodyPr>
          <a:lstStyle/>
          <a:p>
            <a:r>
              <a:rPr lang="en-GB" sz="2600"/>
              <a:t>Agenda</a:t>
            </a:r>
          </a:p>
        </p:txBody>
      </p:sp>
      <p:sp>
        <p:nvSpPr>
          <p:cNvPr id="12" name="Text Placeholder 11">
            <a:extLst>
              <a:ext uri="{FF2B5EF4-FFF2-40B4-BE49-F238E27FC236}">
                <a16:creationId xmlns:a16="http://schemas.microsoft.com/office/drawing/2014/main" id="{D6590B12-A908-4D46-9F11-A520893764C2}"/>
              </a:ext>
            </a:extLst>
          </p:cNvPr>
          <p:cNvSpPr>
            <a:spLocks noGrp="1"/>
          </p:cNvSpPr>
          <p:nvPr>
            <p:ph type="body" sz="quarter" idx="13"/>
          </p:nvPr>
        </p:nvSpPr>
        <p:spPr>
          <a:xfrm>
            <a:off x="2486025" y="1997962"/>
            <a:ext cx="1987810" cy="1716788"/>
          </a:xfrm>
        </p:spPr>
        <p:txBody>
          <a:bodyPr/>
          <a:lstStyle/>
          <a:p>
            <a:r>
              <a:rPr lang="en-GB" b="1" dirty="0"/>
              <a:t>Introduction </a:t>
            </a:r>
          </a:p>
          <a:p>
            <a:r>
              <a:rPr lang="en-GB" dirty="0"/>
              <a:t>Paul Goldwin</a:t>
            </a:r>
          </a:p>
          <a:p>
            <a:endParaRPr lang="en-GB" dirty="0"/>
          </a:p>
        </p:txBody>
      </p:sp>
      <p:sp>
        <p:nvSpPr>
          <p:cNvPr id="6" name="Text Placeholder 5">
            <a:extLst>
              <a:ext uri="{FF2B5EF4-FFF2-40B4-BE49-F238E27FC236}">
                <a16:creationId xmlns:a16="http://schemas.microsoft.com/office/drawing/2014/main" id="{58779226-F39B-4E1B-80F9-B83460983D1D}"/>
              </a:ext>
            </a:extLst>
          </p:cNvPr>
          <p:cNvSpPr>
            <a:spLocks noGrp="1"/>
          </p:cNvSpPr>
          <p:nvPr>
            <p:ph type="body" sz="quarter" idx="14"/>
          </p:nvPr>
        </p:nvSpPr>
        <p:spPr>
          <a:xfrm>
            <a:off x="1701835" y="1878104"/>
            <a:ext cx="784190" cy="903196"/>
          </a:xfrm>
        </p:spPr>
        <p:txBody>
          <a:bodyPr>
            <a:normAutofit/>
          </a:bodyPr>
          <a:lstStyle/>
          <a:p>
            <a:r>
              <a:rPr lang="en-GB"/>
              <a:t>01</a:t>
            </a:r>
          </a:p>
        </p:txBody>
      </p:sp>
      <p:sp>
        <p:nvSpPr>
          <p:cNvPr id="13" name="Text Placeholder 12">
            <a:extLst>
              <a:ext uri="{FF2B5EF4-FFF2-40B4-BE49-F238E27FC236}">
                <a16:creationId xmlns:a16="http://schemas.microsoft.com/office/drawing/2014/main" id="{CB49B1C6-CC34-46B9-A605-73893E28D7FC}"/>
              </a:ext>
            </a:extLst>
          </p:cNvPr>
          <p:cNvSpPr>
            <a:spLocks noGrp="1"/>
          </p:cNvSpPr>
          <p:nvPr>
            <p:ph type="body" sz="quarter" idx="15"/>
          </p:nvPr>
        </p:nvSpPr>
        <p:spPr>
          <a:xfrm>
            <a:off x="2486025" y="4172364"/>
            <a:ext cx="1987810" cy="1716788"/>
          </a:xfrm>
        </p:spPr>
        <p:txBody>
          <a:bodyPr/>
          <a:lstStyle/>
          <a:p>
            <a:r>
              <a:rPr lang="en-GB" b="1" dirty="0"/>
              <a:t>Closing and Q&amp;A</a:t>
            </a:r>
          </a:p>
          <a:p>
            <a:r>
              <a:rPr lang="en-GB" dirty="0"/>
              <a:t>Paul Goldwin</a:t>
            </a:r>
          </a:p>
        </p:txBody>
      </p:sp>
      <p:sp>
        <p:nvSpPr>
          <p:cNvPr id="14" name="Text Placeholder 13">
            <a:extLst>
              <a:ext uri="{FF2B5EF4-FFF2-40B4-BE49-F238E27FC236}">
                <a16:creationId xmlns:a16="http://schemas.microsoft.com/office/drawing/2014/main" id="{80DF01E1-5FFB-4369-A18C-EAEC19624CA1}"/>
              </a:ext>
            </a:extLst>
          </p:cNvPr>
          <p:cNvSpPr>
            <a:spLocks noGrp="1"/>
          </p:cNvSpPr>
          <p:nvPr>
            <p:ph type="body" sz="quarter" idx="16"/>
          </p:nvPr>
        </p:nvSpPr>
        <p:spPr>
          <a:xfrm>
            <a:off x="1701835" y="4052506"/>
            <a:ext cx="784190" cy="903196"/>
          </a:xfrm>
        </p:spPr>
        <p:txBody>
          <a:bodyPr/>
          <a:lstStyle/>
          <a:p>
            <a:r>
              <a:rPr lang="en-GB"/>
              <a:t>04</a:t>
            </a:r>
          </a:p>
        </p:txBody>
      </p:sp>
      <p:sp>
        <p:nvSpPr>
          <p:cNvPr id="15" name="Text Placeholder 14">
            <a:extLst>
              <a:ext uri="{FF2B5EF4-FFF2-40B4-BE49-F238E27FC236}">
                <a16:creationId xmlns:a16="http://schemas.microsoft.com/office/drawing/2014/main" id="{2B002BD5-117B-4856-AB32-DEDAA50F7BC0}"/>
              </a:ext>
            </a:extLst>
          </p:cNvPr>
          <p:cNvSpPr>
            <a:spLocks noGrp="1"/>
          </p:cNvSpPr>
          <p:nvPr>
            <p:ph type="body" sz="quarter" idx="17"/>
          </p:nvPr>
        </p:nvSpPr>
        <p:spPr>
          <a:xfrm>
            <a:off x="5494190" y="1997962"/>
            <a:ext cx="1987810" cy="1716788"/>
          </a:xfrm>
        </p:spPr>
        <p:txBody>
          <a:bodyPr/>
          <a:lstStyle/>
          <a:p>
            <a:r>
              <a:rPr lang="en-GB" b="1" dirty="0"/>
              <a:t>Wind Down planning</a:t>
            </a:r>
          </a:p>
          <a:p>
            <a:r>
              <a:rPr lang="en-GB" dirty="0"/>
              <a:t>Paul Goldwin</a:t>
            </a:r>
          </a:p>
        </p:txBody>
      </p:sp>
      <p:sp>
        <p:nvSpPr>
          <p:cNvPr id="16" name="Text Placeholder 15">
            <a:extLst>
              <a:ext uri="{FF2B5EF4-FFF2-40B4-BE49-F238E27FC236}">
                <a16:creationId xmlns:a16="http://schemas.microsoft.com/office/drawing/2014/main" id="{1FE09870-64BA-4628-A4FC-C9178B917EBB}"/>
              </a:ext>
            </a:extLst>
          </p:cNvPr>
          <p:cNvSpPr>
            <a:spLocks noGrp="1"/>
          </p:cNvSpPr>
          <p:nvPr>
            <p:ph type="body" sz="quarter" idx="18"/>
          </p:nvPr>
        </p:nvSpPr>
        <p:spPr>
          <a:xfrm>
            <a:off x="4710000" y="1878104"/>
            <a:ext cx="784190" cy="903196"/>
          </a:xfrm>
        </p:spPr>
        <p:txBody>
          <a:bodyPr/>
          <a:lstStyle/>
          <a:p>
            <a:r>
              <a:rPr lang="en-GB" dirty="0"/>
              <a:t>02</a:t>
            </a:r>
          </a:p>
        </p:txBody>
      </p:sp>
      <p:sp>
        <p:nvSpPr>
          <p:cNvPr id="19" name="Text Placeholder 18">
            <a:extLst>
              <a:ext uri="{FF2B5EF4-FFF2-40B4-BE49-F238E27FC236}">
                <a16:creationId xmlns:a16="http://schemas.microsoft.com/office/drawing/2014/main" id="{3D9EA297-27B1-41F0-A90C-95A9F87B787D}"/>
              </a:ext>
            </a:extLst>
          </p:cNvPr>
          <p:cNvSpPr>
            <a:spLocks noGrp="1"/>
          </p:cNvSpPr>
          <p:nvPr>
            <p:ph type="body" sz="quarter" idx="21"/>
          </p:nvPr>
        </p:nvSpPr>
        <p:spPr>
          <a:xfrm>
            <a:off x="8502354" y="1997962"/>
            <a:ext cx="2223975" cy="1716788"/>
          </a:xfrm>
        </p:spPr>
        <p:txBody>
          <a:bodyPr/>
          <a:lstStyle/>
          <a:p>
            <a:r>
              <a:rPr lang="en-GB" b="1" dirty="0"/>
              <a:t>CASS 5</a:t>
            </a:r>
          </a:p>
          <a:p>
            <a:r>
              <a:rPr lang="en-GB" dirty="0"/>
              <a:t>Tom Herne</a:t>
            </a:r>
          </a:p>
        </p:txBody>
      </p:sp>
      <p:sp>
        <p:nvSpPr>
          <p:cNvPr id="20" name="Text Placeholder 19">
            <a:extLst>
              <a:ext uri="{FF2B5EF4-FFF2-40B4-BE49-F238E27FC236}">
                <a16:creationId xmlns:a16="http://schemas.microsoft.com/office/drawing/2014/main" id="{97F5B9CD-003A-4EF6-A53E-207263469A3F}"/>
              </a:ext>
            </a:extLst>
          </p:cNvPr>
          <p:cNvSpPr>
            <a:spLocks noGrp="1"/>
          </p:cNvSpPr>
          <p:nvPr>
            <p:ph type="body" sz="quarter" idx="22"/>
          </p:nvPr>
        </p:nvSpPr>
        <p:spPr>
          <a:xfrm>
            <a:off x="7718165" y="1878104"/>
            <a:ext cx="784190" cy="903196"/>
          </a:xfrm>
        </p:spPr>
        <p:txBody>
          <a:bodyPr/>
          <a:lstStyle/>
          <a:p>
            <a:r>
              <a:rPr lang="en-GB"/>
              <a:t>03</a:t>
            </a:r>
          </a:p>
        </p:txBody>
      </p:sp>
      <p:sp>
        <p:nvSpPr>
          <p:cNvPr id="4" name="Slide Number Placeholder 3">
            <a:extLst>
              <a:ext uri="{FF2B5EF4-FFF2-40B4-BE49-F238E27FC236}">
                <a16:creationId xmlns:a16="http://schemas.microsoft.com/office/drawing/2014/main" id="{1CEBEEAE-328D-41A8-B919-C0247F0E3E19}"/>
              </a:ext>
            </a:extLst>
          </p:cNvPr>
          <p:cNvSpPr>
            <a:spLocks noGrp="1"/>
          </p:cNvSpPr>
          <p:nvPr>
            <p:ph type="sldNum" sz="quarter" idx="12"/>
          </p:nvPr>
        </p:nvSpPr>
        <p:spPr/>
        <p:txBody>
          <a:bodyPr/>
          <a:lstStyle/>
          <a:p>
            <a:fld id="{B361135E-0DC1-49DB-BE20-40FC2C2DAD15}" type="slidenum">
              <a:rPr lang="en-GB" smtClean="0"/>
              <a:pPr/>
              <a:t>3</a:t>
            </a:fld>
            <a:endParaRPr lang="en-GB"/>
          </a:p>
        </p:txBody>
      </p:sp>
      <p:sp>
        <p:nvSpPr>
          <p:cNvPr id="23" name="Rectangle 22">
            <a:extLst>
              <a:ext uri="{FF2B5EF4-FFF2-40B4-BE49-F238E27FC236}">
                <a16:creationId xmlns:a16="http://schemas.microsoft.com/office/drawing/2014/main" id="{D3C7CD1A-11AB-47F5-B71C-274F086D7767}"/>
              </a:ext>
            </a:extLst>
          </p:cNvPr>
          <p:cNvSpPr/>
          <p:nvPr/>
        </p:nvSpPr>
        <p:spPr>
          <a:xfrm>
            <a:off x="1701835" y="1747476"/>
            <a:ext cx="2772000" cy="972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chemeClr val="bg1"/>
              </a:solidFill>
            </a:endParaRPr>
          </a:p>
        </p:txBody>
      </p:sp>
      <p:sp>
        <p:nvSpPr>
          <p:cNvPr id="24" name="Rectangle 23">
            <a:extLst>
              <a:ext uri="{FF2B5EF4-FFF2-40B4-BE49-F238E27FC236}">
                <a16:creationId xmlns:a16="http://schemas.microsoft.com/office/drawing/2014/main" id="{373C141D-F450-42FA-AAA5-4B9378770F42}"/>
              </a:ext>
            </a:extLst>
          </p:cNvPr>
          <p:cNvSpPr/>
          <p:nvPr/>
        </p:nvSpPr>
        <p:spPr>
          <a:xfrm>
            <a:off x="1701835" y="3921878"/>
            <a:ext cx="2772000" cy="972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chemeClr val="bg1"/>
              </a:solidFill>
            </a:endParaRPr>
          </a:p>
        </p:txBody>
      </p:sp>
      <p:sp>
        <p:nvSpPr>
          <p:cNvPr id="25" name="Rectangle 24">
            <a:extLst>
              <a:ext uri="{FF2B5EF4-FFF2-40B4-BE49-F238E27FC236}">
                <a16:creationId xmlns:a16="http://schemas.microsoft.com/office/drawing/2014/main" id="{E7FBD557-F599-4F14-A548-95CE61FBFA21}"/>
              </a:ext>
            </a:extLst>
          </p:cNvPr>
          <p:cNvSpPr/>
          <p:nvPr/>
        </p:nvSpPr>
        <p:spPr>
          <a:xfrm>
            <a:off x="4710000" y="1747476"/>
            <a:ext cx="2772000" cy="972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chemeClr val="bg1"/>
              </a:solidFill>
            </a:endParaRPr>
          </a:p>
        </p:txBody>
      </p:sp>
      <p:sp>
        <p:nvSpPr>
          <p:cNvPr id="27" name="Rectangle 26">
            <a:extLst>
              <a:ext uri="{FF2B5EF4-FFF2-40B4-BE49-F238E27FC236}">
                <a16:creationId xmlns:a16="http://schemas.microsoft.com/office/drawing/2014/main" id="{9587CE33-8100-4915-9E8E-565F7002571C}"/>
              </a:ext>
            </a:extLst>
          </p:cNvPr>
          <p:cNvSpPr/>
          <p:nvPr/>
        </p:nvSpPr>
        <p:spPr>
          <a:xfrm>
            <a:off x="7718165" y="1747476"/>
            <a:ext cx="2772000" cy="972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chemeClr val="bg1"/>
              </a:solidFill>
            </a:endParaRPr>
          </a:p>
        </p:txBody>
      </p:sp>
      <p:sp>
        <p:nvSpPr>
          <p:cNvPr id="10" name="Date Placeholder 2">
            <a:extLst>
              <a:ext uri="{FF2B5EF4-FFF2-40B4-BE49-F238E27FC236}">
                <a16:creationId xmlns:a16="http://schemas.microsoft.com/office/drawing/2014/main" id="{3D299C06-B3E3-C3A1-3EB3-DC1DEE3E8940}"/>
              </a:ext>
            </a:extLst>
          </p:cNvPr>
          <p:cNvSpPr>
            <a:spLocks noGrp="1"/>
          </p:cNvSpPr>
          <p:nvPr>
            <p:ph type="dt" sz="half" idx="10"/>
          </p:nvPr>
        </p:nvSpPr>
        <p:spPr>
          <a:xfrm>
            <a:off x="523357" y="227012"/>
            <a:ext cx="714893" cy="131038"/>
          </a:xfrm>
          <a:prstGeom prst="rect">
            <a:avLst/>
          </a:prstGeom>
        </p:spPr>
        <p:txBody>
          <a:bodyPr vert="horz" lIns="0" tIns="0" rIns="0" bIns="0" rtlCol="0" anchor="ctr"/>
          <a:lstStyle>
            <a:defPPr>
              <a:defRPr lang="en-US"/>
            </a:defPPr>
            <a:lvl1pPr marL="0" algn="l" defTabSz="914400" rtl="0" eaLnBrk="1" latinLnBrk="0" hangingPunct="1">
              <a:defRPr sz="7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20 February 2024</a:t>
            </a:r>
            <a:endParaRPr lang="en-GB" dirty="0"/>
          </a:p>
        </p:txBody>
      </p:sp>
      <p:sp>
        <p:nvSpPr>
          <p:cNvPr id="11" name="Footer Placeholder 3">
            <a:extLst>
              <a:ext uri="{FF2B5EF4-FFF2-40B4-BE49-F238E27FC236}">
                <a16:creationId xmlns:a16="http://schemas.microsoft.com/office/drawing/2014/main" id="{17684B84-A88C-21C2-71AC-9F89E2842718}"/>
              </a:ext>
            </a:extLst>
          </p:cNvPr>
          <p:cNvSpPr>
            <a:spLocks noGrp="1"/>
          </p:cNvSpPr>
          <p:nvPr>
            <p:ph type="ftr" sz="quarter" idx="11"/>
          </p:nvPr>
        </p:nvSpPr>
        <p:spPr>
          <a:xfrm>
            <a:off x="1238249" y="227012"/>
            <a:ext cx="3050695" cy="131038"/>
          </a:xfrm>
          <a:prstGeom prst="rect">
            <a:avLst/>
          </a:prstGeom>
        </p:spPr>
        <p:txBody>
          <a:bodyPr vert="horz" lIns="0" tIns="0" rIns="0" bIns="0" rtlCol="0" anchor="ctr"/>
          <a:lstStyle>
            <a:defPPr>
              <a:defRPr lang="en-US"/>
            </a:defPPr>
            <a:lvl1pPr marL="0" algn="r" defTabSz="914400" rtl="0" eaLnBrk="1" latinLnBrk="0" hangingPunct="1">
              <a:defRPr sz="7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Broking Breakfast</a:t>
            </a:r>
          </a:p>
        </p:txBody>
      </p:sp>
    </p:spTree>
    <p:extLst>
      <p:ext uri="{BB962C8B-B14F-4D97-AF65-F5344CB8AC3E}">
        <p14:creationId xmlns:p14="http://schemas.microsoft.com/office/powerpoint/2010/main" val="2648976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34">
            <a:extLst>
              <a:ext uri="{FF2B5EF4-FFF2-40B4-BE49-F238E27FC236}">
                <a16:creationId xmlns:a16="http://schemas.microsoft.com/office/drawing/2014/main" id="{608F339C-7E85-4CBE-A568-B36FC81813CD}"/>
              </a:ext>
            </a:extLst>
          </p:cNvPr>
          <p:cNvSpPr>
            <a:spLocks noGrp="1"/>
          </p:cNvSpPr>
          <p:nvPr>
            <p:ph type="title"/>
          </p:nvPr>
        </p:nvSpPr>
        <p:spPr/>
        <p:txBody>
          <a:bodyPr>
            <a:normAutofit/>
          </a:bodyPr>
          <a:lstStyle/>
          <a:p>
            <a:r>
              <a:rPr lang="en-GB" sz="2600" dirty="0"/>
              <a:t>Agenda</a:t>
            </a:r>
          </a:p>
        </p:txBody>
      </p:sp>
      <p:sp>
        <p:nvSpPr>
          <p:cNvPr id="12" name="Text Placeholder 11">
            <a:extLst>
              <a:ext uri="{FF2B5EF4-FFF2-40B4-BE49-F238E27FC236}">
                <a16:creationId xmlns:a16="http://schemas.microsoft.com/office/drawing/2014/main" id="{D6590B12-A908-4D46-9F11-A520893764C2}"/>
              </a:ext>
            </a:extLst>
          </p:cNvPr>
          <p:cNvSpPr>
            <a:spLocks noGrp="1"/>
          </p:cNvSpPr>
          <p:nvPr>
            <p:ph type="body" sz="quarter" idx="13"/>
          </p:nvPr>
        </p:nvSpPr>
        <p:spPr>
          <a:xfrm>
            <a:off x="2486025" y="1997962"/>
            <a:ext cx="1987810" cy="1716788"/>
          </a:xfrm>
        </p:spPr>
        <p:txBody>
          <a:bodyPr/>
          <a:lstStyle/>
          <a:p>
            <a:r>
              <a:rPr lang="en-GB" dirty="0"/>
              <a:t>Client money calculations</a:t>
            </a:r>
          </a:p>
        </p:txBody>
      </p:sp>
      <p:sp>
        <p:nvSpPr>
          <p:cNvPr id="6" name="Text Placeholder 5">
            <a:extLst>
              <a:ext uri="{FF2B5EF4-FFF2-40B4-BE49-F238E27FC236}">
                <a16:creationId xmlns:a16="http://schemas.microsoft.com/office/drawing/2014/main" id="{58779226-F39B-4E1B-80F9-B83460983D1D}"/>
              </a:ext>
            </a:extLst>
          </p:cNvPr>
          <p:cNvSpPr>
            <a:spLocks noGrp="1"/>
          </p:cNvSpPr>
          <p:nvPr>
            <p:ph type="body" sz="quarter" idx="14"/>
          </p:nvPr>
        </p:nvSpPr>
        <p:spPr>
          <a:xfrm>
            <a:off x="1701835" y="1878104"/>
            <a:ext cx="784190" cy="903196"/>
          </a:xfrm>
        </p:spPr>
        <p:txBody>
          <a:bodyPr>
            <a:normAutofit/>
          </a:bodyPr>
          <a:lstStyle/>
          <a:p>
            <a:r>
              <a:rPr lang="en-GB" dirty="0"/>
              <a:t>01</a:t>
            </a:r>
          </a:p>
        </p:txBody>
      </p:sp>
      <p:sp>
        <p:nvSpPr>
          <p:cNvPr id="13" name="Text Placeholder 12">
            <a:extLst>
              <a:ext uri="{FF2B5EF4-FFF2-40B4-BE49-F238E27FC236}">
                <a16:creationId xmlns:a16="http://schemas.microsoft.com/office/drawing/2014/main" id="{CB49B1C6-CC34-46B9-A605-73893E28D7FC}"/>
              </a:ext>
            </a:extLst>
          </p:cNvPr>
          <p:cNvSpPr>
            <a:spLocks noGrp="1"/>
          </p:cNvSpPr>
          <p:nvPr>
            <p:ph type="body" sz="quarter" idx="15"/>
          </p:nvPr>
        </p:nvSpPr>
        <p:spPr>
          <a:xfrm>
            <a:off x="2486025" y="4172364"/>
            <a:ext cx="1987810" cy="1716788"/>
          </a:xfrm>
        </p:spPr>
        <p:txBody>
          <a:bodyPr/>
          <a:lstStyle/>
          <a:p>
            <a:r>
              <a:rPr lang="en-GB" dirty="0"/>
              <a:t>Credit writebacks</a:t>
            </a:r>
          </a:p>
          <a:p>
            <a:endParaRPr lang="en-GB" dirty="0"/>
          </a:p>
        </p:txBody>
      </p:sp>
      <p:sp>
        <p:nvSpPr>
          <p:cNvPr id="14" name="Text Placeholder 13">
            <a:extLst>
              <a:ext uri="{FF2B5EF4-FFF2-40B4-BE49-F238E27FC236}">
                <a16:creationId xmlns:a16="http://schemas.microsoft.com/office/drawing/2014/main" id="{80DF01E1-5FFB-4369-A18C-EAEC19624CA1}"/>
              </a:ext>
            </a:extLst>
          </p:cNvPr>
          <p:cNvSpPr>
            <a:spLocks noGrp="1"/>
          </p:cNvSpPr>
          <p:nvPr>
            <p:ph type="body" sz="quarter" idx="16"/>
          </p:nvPr>
        </p:nvSpPr>
        <p:spPr>
          <a:xfrm>
            <a:off x="1701835" y="4052506"/>
            <a:ext cx="784190" cy="903196"/>
          </a:xfrm>
        </p:spPr>
        <p:txBody>
          <a:bodyPr/>
          <a:lstStyle/>
          <a:p>
            <a:r>
              <a:rPr lang="en-GB" dirty="0"/>
              <a:t>04</a:t>
            </a:r>
          </a:p>
        </p:txBody>
      </p:sp>
      <p:sp>
        <p:nvSpPr>
          <p:cNvPr id="15" name="Text Placeholder 14">
            <a:extLst>
              <a:ext uri="{FF2B5EF4-FFF2-40B4-BE49-F238E27FC236}">
                <a16:creationId xmlns:a16="http://schemas.microsoft.com/office/drawing/2014/main" id="{2B002BD5-117B-4856-AB32-DEDAA50F7BC0}"/>
              </a:ext>
            </a:extLst>
          </p:cNvPr>
          <p:cNvSpPr>
            <a:spLocks noGrp="1"/>
          </p:cNvSpPr>
          <p:nvPr>
            <p:ph type="body" sz="quarter" idx="17"/>
          </p:nvPr>
        </p:nvSpPr>
        <p:spPr>
          <a:xfrm>
            <a:off x="5494190" y="1997962"/>
            <a:ext cx="1987810" cy="1716788"/>
          </a:xfrm>
        </p:spPr>
        <p:txBody>
          <a:bodyPr/>
          <a:lstStyle/>
          <a:p>
            <a:r>
              <a:rPr lang="en-GB" dirty="0"/>
              <a:t>Client by client reconciliation </a:t>
            </a:r>
          </a:p>
        </p:txBody>
      </p:sp>
      <p:sp>
        <p:nvSpPr>
          <p:cNvPr id="16" name="Text Placeholder 15">
            <a:extLst>
              <a:ext uri="{FF2B5EF4-FFF2-40B4-BE49-F238E27FC236}">
                <a16:creationId xmlns:a16="http://schemas.microsoft.com/office/drawing/2014/main" id="{1FE09870-64BA-4628-A4FC-C9178B917EBB}"/>
              </a:ext>
            </a:extLst>
          </p:cNvPr>
          <p:cNvSpPr>
            <a:spLocks noGrp="1"/>
          </p:cNvSpPr>
          <p:nvPr>
            <p:ph type="body" sz="quarter" idx="18"/>
          </p:nvPr>
        </p:nvSpPr>
        <p:spPr>
          <a:xfrm>
            <a:off x="4710000" y="1878104"/>
            <a:ext cx="784190" cy="903196"/>
          </a:xfrm>
        </p:spPr>
        <p:txBody>
          <a:bodyPr/>
          <a:lstStyle/>
          <a:p>
            <a:r>
              <a:rPr lang="en-GB" dirty="0"/>
              <a:t>02</a:t>
            </a:r>
          </a:p>
        </p:txBody>
      </p:sp>
      <p:sp>
        <p:nvSpPr>
          <p:cNvPr id="17" name="Text Placeholder 16">
            <a:extLst>
              <a:ext uri="{FF2B5EF4-FFF2-40B4-BE49-F238E27FC236}">
                <a16:creationId xmlns:a16="http://schemas.microsoft.com/office/drawing/2014/main" id="{60E38B4B-67D1-4EAF-86DD-2F6F962A30D1}"/>
              </a:ext>
            </a:extLst>
          </p:cNvPr>
          <p:cNvSpPr>
            <a:spLocks noGrp="1"/>
          </p:cNvSpPr>
          <p:nvPr>
            <p:ph type="body" sz="quarter" idx="19"/>
          </p:nvPr>
        </p:nvSpPr>
        <p:spPr>
          <a:xfrm>
            <a:off x="5494190" y="4172364"/>
            <a:ext cx="1987810" cy="1716788"/>
          </a:xfrm>
        </p:spPr>
        <p:txBody>
          <a:bodyPr/>
          <a:lstStyle/>
          <a:p>
            <a:r>
              <a:rPr lang="en-GB" dirty="0"/>
              <a:t>Consolidators and transfers of books of business</a:t>
            </a:r>
          </a:p>
        </p:txBody>
      </p:sp>
      <p:sp>
        <p:nvSpPr>
          <p:cNvPr id="18" name="Text Placeholder 17">
            <a:extLst>
              <a:ext uri="{FF2B5EF4-FFF2-40B4-BE49-F238E27FC236}">
                <a16:creationId xmlns:a16="http://schemas.microsoft.com/office/drawing/2014/main" id="{DE201FED-E3C6-4BD3-9AA4-28E9E93EA04F}"/>
              </a:ext>
            </a:extLst>
          </p:cNvPr>
          <p:cNvSpPr>
            <a:spLocks noGrp="1"/>
          </p:cNvSpPr>
          <p:nvPr>
            <p:ph type="body" sz="quarter" idx="20"/>
          </p:nvPr>
        </p:nvSpPr>
        <p:spPr>
          <a:xfrm>
            <a:off x="4710000" y="4052506"/>
            <a:ext cx="784190" cy="903196"/>
          </a:xfrm>
        </p:spPr>
        <p:txBody>
          <a:bodyPr/>
          <a:lstStyle/>
          <a:p>
            <a:r>
              <a:rPr lang="en-GB" dirty="0"/>
              <a:t>05</a:t>
            </a:r>
          </a:p>
        </p:txBody>
      </p:sp>
      <p:sp>
        <p:nvSpPr>
          <p:cNvPr id="19" name="Text Placeholder 18">
            <a:extLst>
              <a:ext uri="{FF2B5EF4-FFF2-40B4-BE49-F238E27FC236}">
                <a16:creationId xmlns:a16="http://schemas.microsoft.com/office/drawing/2014/main" id="{3D9EA297-27B1-41F0-A90C-95A9F87B787D}"/>
              </a:ext>
            </a:extLst>
          </p:cNvPr>
          <p:cNvSpPr>
            <a:spLocks noGrp="1"/>
          </p:cNvSpPr>
          <p:nvPr>
            <p:ph type="body" sz="quarter" idx="21"/>
          </p:nvPr>
        </p:nvSpPr>
        <p:spPr>
          <a:xfrm>
            <a:off x="8502355" y="1997962"/>
            <a:ext cx="1987810" cy="1716788"/>
          </a:xfrm>
        </p:spPr>
        <p:txBody>
          <a:bodyPr/>
          <a:lstStyle/>
          <a:p>
            <a:r>
              <a:rPr lang="en-GB" dirty="0"/>
              <a:t>CASS 5 Risk and Controls Matrix  </a:t>
            </a:r>
          </a:p>
        </p:txBody>
      </p:sp>
      <p:sp>
        <p:nvSpPr>
          <p:cNvPr id="20" name="Text Placeholder 19">
            <a:extLst>
              <a:ext uri="{FF2B5EF4-FFF2-40B4-BE49-F238E27FC236}">
                <a16:creationId xmlns:a16="http://schemas.microsoft.com/office/drawing/2014/main" id="{97F5B9CD-003A-4EF6-A53E-207263469A3F}"/>
              </a:ext>
            </a:extLst>
          </p:cNvPr>
          <p:cNvSpPr>
            <a:spLocks noGrp="1"/>
          </p:cNvSpPr>
          <p:nvPr>
            <p:ph type="body" sz="quarter" idx="22"/>
          </p:nvPr>
        </p:nvSpPr>
        <p:spPr>
          <a:xfrm>
            <a:off x="7718165" y="1878104"/>
            <a:ext cx="784190" cy="903196"/>
          </a:xfrm>
        </p:spPr>
        <p:txBody>
          <a:bodyPr/>
          <a:lstStyle/>
          <a:p>
            <a:r>
              <a:rPr lang="en-GB" dirty="0"/>
              <a:t>03</a:t>
            </a:r>
          </a:p>
        </p:txBody>
      </p:sp>
      <p:sp>
        <p:nvSpPr>
          <p:cNvPr id="21" name="Text Placeholder 20">
            <a:extLst>
              <a:ext uri="{FF2B5EF4-FFF2-40B4-BE49-F238E27FC236}">
                <a16:creationId xmlns:a16="http://schemas.microsoft.com/office/drawing/2014/main" id="{F9BE7263-2CAB-4FE6-B26C-27326615A276}"/>
              </a:ext>
            </a:extLst>
          </p:cNvPr>
          <p:cNvSpPr>
            <a:spLocks noGrp="1"/>
          </p:cNvSpPr>
          <p:nvPr>
            <p:ph type="body" sz="quarter" idx="23"/>
          </p:nvPr>
        </p:nvSpPr>
        <p:spPr>
          <a:xfrm>
            <a:off x="8502355" y="4172364"/>
            <a:ext cx="1987810" cy="1716788"/>
          </a:xfrm>
        </p:spPr>
        <p:txBody>
          <a:bodyPr/>
          <a:lstStyle/>
          <a:p>
            <a:r>
              <a:rPr lang="en-GB" dirty="0"/>
              <a:t>Statutory trust to Non-statutory trust</a:t>
            </a:r>
          </a:p>
        </p:txBody>
      </p:sp>
      <p:sp>
        <p:nvSpPr>
          <p:cNvPr id="22" name="Text Placeholder 21">
            <a:extLst>
              <a:ext uri="{FF2B5EF4-FFF2-40B4-BE49-F238E27FC236}">
                <a16:creationId xmlns:a16="http://schemas.microsoft.com/office/drawing/2014/main" id="{BA595855-2665-4BC4-B9B9-AEF908D2071B}"/>
              </a:ext>
            </a:extLst>
          </p:cNvPr>
          <p:cNvSpPr>
            <a:spLocks noGrp="1"/>
          </p:cNvSpPr>
          <p:nvPr>
            <p:ph type="body" sz="quarter" idx="24"/>
          </p:nvPr>
        </p:nvSpPr>
        <p:spPr>
          <a:xfrm>
            <a:off x="7718165" y="4052506"/>
            <a:ext cx="784190" cy="903196"/>
          </a:xfrm>
        </p:spPr>
        <p:txBody>
          <a:bodyPr/>
          <a:lstStyle/>
          <a:p>
            <a:r>
              <a:rPr lang="en-GB" dirty="0"/>
              <a:t>06</a:t>
            </a:r>
          </a:p>
        </p:txBody>
      </p:sp>
      <p:sp>
        <p:nvSpPr>
          <p:cNvPr id="2" name="Date Placeholder 1">
            <a:extLst>
              <a:ext uri="{FF2B5EF4-FFF2-40B4-BE49-F238E27FC236}">
                <a16:creationId xmlns:a16="http://schemas.microsoft.com/office/drawing/2014/main" id="{BC415B6B-430E-490E-A3AF-1633E0D0AC2D}"/>
              </a:ext>
            </a:extLst>
          </p:cNvPr>
          <p:cNvSpPr>
            <a:spLocks noGrp="1"/>
          </p:cNvSpPr>
          <p:nvPr>
            <p:ph type="dt" sz="half" idx="10"/>
          </p:nvPr>
        </p:nvSpPr>
        <p:spPr>
          <a:xfrm>
            <a:off x="523357" y="227012"/>
            <a:ext cx="714893" cy="131038"/>
          </a:xfrm>
          <a:prstGeom prst="rect">
            <a:avLst/>
          </a:prstGeom>
        </p:spPr>
        <p:txBody>
          <a:bodyPr vert="horz" lIns="0" tIns="0" rIns="0" bIns="0" rtlCol="0" anchor="ctr"/>
          <a:lstStyle>
            <a:defPPr>
              <a:defRPr lang="en-US"/>
            </a:defPPr>
            <a:lvl1pPr marL="0" algn="l" defTabSz="914400" rtl="0" eaLnBrk="1" latinLnBrk="0" hangingPunct="1">
              <a:defRPr sz="7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20 February 2024</a:t>
            </a:r>
          </a:p>
        </p:txBody>
      </p:sp>
      <p:sp>
        <p:nvSpPr>
          <p:cNvPr id="3" name="Footer Placeholder 2">
            <a:extLst>
              <a:ext uri="{FF2B5EF4-FFF2-40B4-BE49-F238E27FC236}">
                <a16:creationId xmlns:a16="http://schemas.microsoft.com/office/drawing/2014/main" id="{189A803F-314C-43E7-8377-9F0356CEB0F4}"/>
              </a:ext>
            </a:extLst>
          </p:cNvPr>
          <p:cNvSpPr>
            <a:spLocks noGrp="1"/>
          </p:cNvSpPr>
          <p:nvPr>
            <p:ph type="ftr" sz="quarter" idx="11"/>
          </p:nvPr>
        </p:nvSpPr>
        <p:spPr>
          <a:xfrm>
            <a:off x="1238249" y="227012"/>
            <a:ext cx="3050695" cy="131038"/>
          </a:xfrm>
          <a:prstGeom prst="rect">
            <a:avLst/>
          </a:prstGeom>
        </p:spPr>
        <p:txBody>
          <a:bodyPr vert="horz" lIns="0" tIns="0" rIns="0" bIns="0" rtlCol="0" anchor="ctr"/>
          <a:lstStyle>
            <a:defPPr>
              <a:defRPr lang="en-US"/>
            </a:defPPr>
            <a:lvl1pPr marL="0" algn="r" defTabSz="914400" rtl="0" eaLnBrk="1" latinLnBrk="0" hangingPunct="1">
              <a:defRPr sz="7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CASS 5 hot topics to consider for 2024</a:t>
            </a:r>
            <a:endParaRPr lang="en-GB" dirty="0">
              <a:solidFill>
                <a:schemeClr val="bg1"/>
              </a:solidFill>
            </a:endParaRPr>
          </a:p>
        </p:txBody>
      </p:sp>
      <p:sp>
        <p:nvSpPr>
          <p:cNvPr id="4" name="Slide Number Placeholder 3">
            <a:extLst>
              <a:ext uri="{FF2B5EF4-FFF2-40B4-BE49-F238E27FC236}">
                <a16:creationId xmlns:a16="http://schemas.microsoft.com/office/drawing/2014/main" id="{1CEBEEAE-328D-41A8-B919-C0247F0E3E19}"/>
              </a:ext>
            </a:extLst>
          </p:cNvPr>
          <p:cNvSpPr>
            <a:spLocks noGrp="1"/>
          </p:cNvSpPr>
          <p:nvPr>
            <p:ph type="sldNum" sz="quarter" idx="12"/>
          </p:nvPr>
        </p:nvSpPr>
        <p:spPr/>
        <p:txBody>
          <a:bodyPr/>
          <a:lstStyle/>
          <a:p>
            <a:fld id="{B361135E-0DC1-49DB-BE20-40FC2C2DAD15}" type="slidenum">
              <a:rPr lang="en-GB" smtClean="0"/>
              <a:pPr/>
              <a:t>30</a:t>
            </a:fld>
            <a:endParaRPr lang="en-GB"/>
          </a:p>
        </p:txBody>
      </p:sp>
      <p:sp>
        <p:nvSpPr>
          <p:cNvPr id="23" name="Rectangle 22">
            <a:extLst>
              <a:ext uri="{FF2B5EF4-FFF2-40B4-BE49-F238E27FC236}">
                <a16:creationId xmlns:a16="http://schemas.microsoft.com/office/drawing/2014/main" id="{D3C7CD1A-11AB-47F5-B71C-274F086D7767}"/>
              </a:ext>
            </a:extLst>
          </p:cNvPr>
          <p:cNvSpPr/>
          <p:nvPr/>
        </p:nvSpPr>
        <p:spPr>
          <a:xfrm>
            <a:off x="1701835" y="1747476"/>
            <a:ext cx="2772000" cy="972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chemeClr val="bg1"/>
              </a:solidFill>
            </a:endParaRPr>
          </a:p>
        </p:txBody>
      </p:sp>
      <p:sp>
        <p:nvSpPr>
          <p:cNvPr id="24" name="Rectangle 23">
            <a:extLst>
              <a:ext uri="{FF2B5EF4-FFF2-40B4-BE49-F238E27FC236}">
                <a16:creationId xmlns:a16="http://schemas.microsoft.com/office/drawing/2014/main" id="{373C141D-F450-42FA-AAA5-4B9378770F42}"/>
              </a:ext>
            </a:extLst>
          </p:cNvPr>
          <p:cNvSpPr/>
          <p:nvPr/>
        </p:nvSpPr>
        <p:spPr>
          <a:xfrm>
            <a:off x="1701835" y="3921878"/>
            <a:ext cx="2772000" cy="972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chemeClr val="bg1"/>
              </a:solidFill>
            </a:endParaRPr>
          </a:p>
        </p:txBody>
      </p:sp>
      <p:sp>
        <p:nvSpPr>
          <p:cNvPr id="25" name="Rectangle 24">
            <a:extLst>
              <a:ext uri="{FF2B5EF4-FFF2-40B4-BE49-F238E27FC236}">
                <a16:creationId xmlns:a16="http://schemas.microsoft.com/office/drawing/2014/main" id="{E7FBD557-F599-4F14-A548-95CE61FBFA21}"/>
              </a:ext>
            </a:extLst>
          </p:cNvPr>
          <p:cNvSpPr/>
          <p:nvPr/>
        </p:nvSpPr>
        <p:spPr>
          <a:xfrm>
            <a:off x="4710000" y="1747476"/>
            <a:ext cx="2772000" cy="972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chemeClr val="bg1"/>
              </a:solidFill>
            </a:endParaRPr>
          </a:p>
        </p:txBody>
      </p:sp>
      <p:sp>
        <p:nvSpPr>
          <p:cNvPr id="26" name="Rectangle 25">
            <a:extLst>
              <a:ext uri="{FF2B5EF4-FFF2-40B4-BE49-F238E27FC236}">
                <a16:creationId xmlns:a16="http://schemas.microsoft.com/office/drawing/2014/main" id="{4E16D27D-A8F3-4715-8E41-B1D2CA989789}"/>
              </a:ext>
            </a:extLst>
          </p:cNvPr>
          <p:cNvSpPr/>
          <p:nvPr/>
        </p:nvSpPr>
        <p:spPr>
          <a:xfrm>
            <a:off x="4710000" y="3921878"/>
            <a:ext cx="2772000" cy="9720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chemeClr val="bg1"/>
              </a:solidFill>
            </a:endParaRPr>
          </a:p>
        </p:txBody>
      </p:sp>
      <p:sp>
        <p:nvSpPr>
          <p:cNvPr id="27" name="Rectangle 26">
            <a:extLst>
              <a:ext uri="{FF2B5EF4-FFF2-40B4-BE49-F238E27FC236}">
                <a16:creationId xmlns:a16="http://schemas.microsoft.com/office/drawing/2014/main" id="{9587CE33-8100-4915-9E8E-565F7002571C}"/>
              </a:ext>
            </a:extLst>
          </p:cNvPr>
          <p:cNvSpPr/>
          <p:nvPr/>
        </p:nvSpPr>
        <p:spPr>
          <a:xfrm>
            <a:off x="7718165" y="1747476"/>
            <a:ext cx="2772000" cy="972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chemeClr val="bg1"/>
              </a:solidFill>
            </a:endParaRPr>
          </a:p>
        </p:txBody>
      </p:sp>
      <p:sp>
        <p:nvSpPr>
          <p:cNvPr id="28" name="Rectangle 27">
            <a:extLst>
              <a:ext uri="{FF2B5EF4-FFF2-40B4-BE49-F238E27FC236}">
                <a16:creationId xmlns:a16="http://schemas.microsoft.com/office/drawing/2014/main" id="{898EF864-42EE-4B64-8870-29A0E78C1F2F}"/>
              </a:ext>
            </a:extLst>
          </p:cNvPr>
          <p:cNvSpPr/>
          <p:nvPr/>
        </p:nvSpPr>
        <p:spPr>
          <a:xfrm>
            <a:off x="7718165" y="3921878"/>
            <a:ext cx="2772000" cy="972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Tree>
    <p:extLst>
      <p:ext uri="{BB962C8B-B14F-4D97-AF65-F5344CB8AC3E}">
        <p14:creationId xmlns:p14="http://schemas.microsoft.com/office/powerpoint/2010/main" val="2778203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C63D5D-20C4-4A88-8E27-EED88464407F}"/>
              </a:ext>
            </a:extLst>
          </p:cNvPr>
          <p:cNvSpPr>
            <a:spLocks noGrp="1"/>
          </p:cNvSpPr>
          <p:nvPr>
            <p:ph type="title"/>
          </p:nvPr>
        </p:nvSpPr>
        <p:spPr/>
        <p:txBody>
          <a:bodyPr/>
          <a:lstStyle/>
          <a:p>
            <a:r>
              <a:rPr lang="en-GB" dirty="0"/>
              <a:t>Client money calculations</a:t>
            </a:r>
          </a:p>
        </p:txBody>
      </p:sp>
      <p:sp>
        <p:nvSpPr>
          <p:cNvPr id="2" name="Slide Number Placeholder 1">
            <a:extLst>
              <a:ext uri="{FF2B5EF4-FFF2-40B4-BE49-F238E27FC236}">
                <a16:creationId xmlns:a16="http://schemas.microsoft.com/office/drawing/2014/main" id="{CC8C84DF-7237-49B9-B4F8-54DEA1B0D20D}"/>
              </a:ext>
            </a:extLst>
          </p:cNvPr>
          <p:cNvSpPr>
            <a:spLocks noGrp="1"/>
          </p:cNvSpPr>
          <p:nvPr>
            <p:ph type="sldNum" sz="quarter" idx="12"/>
          </p:nvPr>
        </p:nvSpPr>
        <p:spPr/>
        <p:txBody>
          <a:bodyPr/>
          <a:lstStyle/>
          <a:p>
            <a:fld id="{B361135E-0DC1-49DB-BE20-40FC2C2DAD15}" type="slidenum">
              <a:rPr lang="en-GB" smtClean="0"/>
              <a:pPr/>
              <a:t>31</a:t>
            </a:fld>
            <a:endParaRPr lang="en-GB"/>
          </a:p>
        </p:txBody>
      </p:sp>
    </p:spTree>
    <p:extLst>
      <p:ext uri="{BB962C8B-B14F-4D97-AF65-F5344CB8AC3E}">
        <p14:creationId xmlns:p14="http://schemas.microsoft.com/office/powerpoint/2010/main" val="987650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0709247-FD4E-4C3A-AFE6-B1C001072BEE}"/>
              </a:ext>
            </a:extLst>
          </p:cNvPr>
          <p:cNvSpPr>
            <a:spLocks noGrp="1"/>
          </p:cNvSpPr>
          <p:nvPr>
            <p:ph type="title"/>
          </p:nvPr>
        </p:nvSpPr>
        <p:spPr/>
        <p:txBody>
          <a:bodyPr>
            <a:normAutofit/>
          </a:bodyPr>
          <a:lstStyle/>
          <a:p>
            <a:r>
              <a:rPr lang="en-GB" sz="2600" dirty="0"/>
              <a:t>Client money calculations (CMCs) </a:t>
            </a:r>
          </a:p>
        </p:txBody>
      </p:sp>
      <p:graphicFrame>
        <p:nvGraphicFramePr>
          <p:cNvPr id="5" name="Content Placeholder 4">
            <a:extLst>
              <a:ext uri="{FF2B5EF4-FFF2-40B4-BE49-F238E27FC236}">
                <a16:creationId xmlns:a16="http://schemas.microsoft.com/office/drawing/2014/main" id="{C2BCB2FE-5CCE-B4B4-0F8F-4567480914F2}"/>
              </a:ext>
            </a:extLst>
          </p:cNvPr>
          <p:cNvGraphicFramePr>
            <a:graphicFrameLocks noGrp="1"/>
          </p:cNvGraphicFramePr>
          <p:nvPr>
            <p:ph idx="1"/>
            <p:extLst>
              <p:ext uri="{D42A27DB-BD31-4B8C-83A1-F6EECF244321}">
                <p14:modId xmlns:p14="http://schemas.microsoft.com/office/powerpoint/2010/main" val="150946764"/>
              </p:ext>
            </p:extLst>
          </p:nvPr>
        </p:nvGraphicFramePr>
        <p:xfrm>
          <a:off x="728871" y="1607465"/>
          <a:ext cx="9888533" cy="39544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Date Placeholder 1">
            <a:extLst>
              <a:ext uri="{FF2B5EF4-FFF2-40B4-BE49-F238E27FC236}">
                <a16:creationId xmlns:a16="http://schemas.microsoft.com/office/drawing/2014/main" id="{3FB3D59A-0031-42CB-8EB2-22B04EDB5F52}"/>
              </a:ext>
            </a:extLst>
          </p:cNvPr>
          <p:cNvSpPr>
            <a:spLocks noGrp="1"/>
          </p:cNvSpPr>
          <p:nvPr>
            <p:ph type="dt" sz="half" idx="10"/>
          </p:nvPr>
        </p:nvSpPr>
        <p:spPr>
          <a:xfrm>
            <a:off x="523357" y="227012"/>
            <a:ext cx="714893" cy="131038"/>
          </a:xfrm>
          <a:prstGeom prst="rect">
            <a:avLst/>
          </a:prstGeom>
        </p:spPr>
        <p:txBody>
          <a:bodyPr vert="horz" lIns="0" tIns="0" rIns="0" bIns="0" rtlCol="0" anchor="ctr"/>
          <a:lstStyle>
            <a:defPPr>
              <a:defRPr lang="en-US"/>
            </a:defPPr>
            <a:lvl1pPr marL="0" algn="l" defTabSz="914400" rtl="0" eaLnBrk="1" latinLnBrk="0" hangingPunct="1">
              <a:defRPr sz="7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20 February 2024</a:t>
            </a:r>
          </a:p>
        </p:txBody>
      </p:sp>
      <p:sp>
        <p:nvSpPr>
          <p:cNvPr id="3" name="Footer Placeholder 2">
            <a:extLst>
              <a:ext uri="{FF2B5EF4-FFF2-40B4-BE49-F238E27FC236}">
                <a16:creationId xmlns:a16="http://schemas.microsoft.com/office/drawing/2014/main" id="{30E30857-7D06-4374-82B5-DF84E2BB1E68}"/>
              </a:ext>
            </a:extLst>
          </p:cNvPr>
          <p:cNvSpPr>
            <a:spLocks noGrp="1"/>
          </p:cNvSpPr>
          <p:nvPr>
            <p:ph type="ftr" sz="quarter" idx="11"/>
          </p:nvPr>
        </p:nvSpPr>
        <p:spPr>
          <a:xfrm>
            <a:off x="1238249" y="227012"/>
            <a:ext cx="3050695" cy="131038"/>
          </a:xfrm>
          <a:prstGeom prst="rect">
            <a:avLst/>
          </a:prstGeom>
        </p:spPr>
        <p:txBody>
          <a:bodyPr vert="horz" lIns="0" tIns="0" rIns="0" bIns="0" rtlCol="0" anchor="ctr"/>
          <a:lstStyle>
            <a:defPPr>
              <a:defRPr lang="en-US"/>
            </a:defPPr>
            <a:lvl1pPr marL="0" algn="r" defTabSz="914400" rtl="0" eaLnBrk="1" latinLnBrk="0" hangingPunct="1">
              <a:defRPr sz="7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CASS 5 hot topics to consider for 2024</a:t>
            </a:r>
          </a:p>
        </p:txBody>
      </p:sp>
      <p:sp>
        <p:nvSpPr>
          <p:cNvPr id="4" name="Slide Number Placeholder 3">
            <a:extLst>
              <a:ext uri="{FF2B5EF4-FFF2-40B4-BE49-F238E27FC236}">
                <a16:creationId xmlns:a16="http://schemas.microsoft.com/office/drawing/2014/main" id="{D1FAEA18-F8F1-439E-88A3-71A6DCBFACC2}"/>
              </a:ext>
            </a:extLst>
          </p:cNvPr>
          <p:cNvSpPr>
            <a:spLocks noGrp="1"/>
          </p:cNvSpPr>
          <p:nvPr>
            <p:ph type="sldNum" sz="quarter" idx="12"/>
          </p:nvPr>
        </p:nvSpPr>
        <p:spPr/>
        <p:txBody>
          <a:bodyPr/>
          <a:lstStyle/>
          <a:p>
            <a:fld id="{B361135E-0DC1-49DB-BE20-40FC2C2DAD15}" type="slidenum">
              <a:rPr lang="en-GB" smtClean="0"/>
              <a:t>32</a:t>
            </a:fld>
            <a:endParaRPr lang="en-GB"/>
          </a:p>
        </p:txBody>
      </p:sp>
    </p:spTree>
    <p:extLst>
      <p:ext uri="{BB962C8B-B14F-4D97-AF65-F5344CB8AC3E}">
        <p14:creationId xmlns:p14="http://schemas.microsoft.com/office/powerpoint/2010/main" val="1037579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C63D5D-20C4-4A88-8E27-EED88464407F}"/>
              </a:ext>
            </a:extLst>
          </p:cNvPr>
          <p:cNvSpPr>
            <a:spLocks noGrp="1"/>
          </p:cNvSpPr>
          <p:nvPr>
            <p:ph type="title"/>
          </p:nvPr>
        </p:nvSpPr>
        <p:spPr/>
        <p:txBody>
          <a:bodyPr/>
          <a:lstStyle/>
          <a:p>
            <a:r>
              <a:rPr lang="en-GB" dirty="0"/>
              <a:t>Client by client reconciliation</a:t>
            </a:r>
          </a:p>
        </p:txBody>
      </p:sp>
      <p:sp>
        <p:nvSpPr>
          <p:cNvPr id="2" name="Slide Number Placeholder 1">
            <a:extLst>
              <a:ext uri="{FF2B5EF4-FFF2-40B4-BE49-F238E27FC236}">
                <a16:creationId xmlns:a16="http://schemas.microsoft.com/office/drawing/2014/main" id="{DE8E6ECD-1124-4720-9094-9B378C1AE70C}"/>
              </a:ext>
            </a:extLst>
          </p:cNvPr>
          <p:cNvSpPr>
            <a:spLocks noGrp="1"/>
          </p:cNvSpPr>
          <p:nvPr>
            <p:ph type="sldNum" sz="quarter" idx="12"/>
          </p:nvPr>
        </p:nvSpPr>
        <p:spPr/>
        <p:txBody>
          <a:bodyPr/>
          <a:lstStyle/>
          <a:p>
            <a:fld id="{B361135E-0DC1-49DB-BE20-40FC2C2DAD15}" type="slidenum">
              <a:rPr lang="en-GB" smtClean="0"/>
              <a:pPr/>
              <a:t>33</a:t>
            </a:fld>
            <a:endParaRPr lang="en-GB"/>
          </a:p>
        </p:txBody>
      </p:sp>
    </p:spTree>
    <p:extLst>
      <p:ext uri="{BB962C8B-B14F-4D97-AF65-F5344CB8AC3E}">
        <p14:creationId xmlns:p14="http://schemas.microsoft.com/office/powerpoint/2010/main" val="4120678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0709247-FD4E-4C3A-AFE6-B1C001072BEE}"/>
              </a:ext>
            </a:extLst>
          </p:cNvPr>
          <p:cNvSpPr>
            <a:spLocks noGrp="1"/>
          </p:cNvSpPr>
          <p:nvPr>
            <p:ph type="title"/>
          </p:nvPr>
        </p:nvSpPr>
        <p:spPr/>
        <p:txBody>
          <a:bodyPr>
            <a:normAutofit/>
          </a:bodyPr>
          <a:lstStyle/>
          <a:p>
            <a:r>
              <a:rPr lang="en-GB" sz="2600" dirty="0"/>
              <a:t>Client by client reconciliation and funding</a:t>
            </a:r>
          </a:p>
        </p:txBody>
      </p:sp>
      <p:sp>
        <p:nvSpPr>
          <p:cNvPr id="7" name="Content Placeholder 6">
            <a:extLst>
              <a:ext uri="{FF2B5EF4-FFF2-40B4-BE49-F238E27FC236}">
                <a16:creationId xmlns:a16="http://schemas.microsoft.com/office/drawing/2014/main" id="{85EBE849-592F-46A7-A396-E49FCE7B5BCF}"/>
              </a:ext>
            </a:extLst>
          </p:cNvPr>
          <p:cNvSpPr>
            <a:spLocks noGrp="1"/>
          </p:cNvSpPr>
          <p:nvPr>
            <p:ph idx="1"/>
          </p:nvPr>
        </p:nvSpPr>
        <p:spPr>
          <a:xfrm>
            <a:off x="728871" y="1700110"/>
            <a:ext cx="9289774" cy="4686093"/>
          </a:xfrm>
        </p:spPr>
        <p:txBody>
          <a:bodyPr>
            <a:normAutofit/>
          </a:bodyPr>
          <a:lstStyle/>
          <a:p>
            <a:r>
              <a:rPr lang="en-GB" sz="1800" dirty="0"/>
              <a:t>Continued focus on the insolvency mindset and is still a common breach we identify</a:t>
            </a:r>
          </a:p>
          <a:p>
            <a:r>
              <a:rPr lang="en-GB" sz="1800" dirty="0"/>
              <a:t>Use of the client by client reconciliation to evidence of ability to distribute client money but also to monitor funded balances. </a:t>
            </a:r>
          </a:p>
          <a:p>
            <a:r>
              <a:rPr lang="en-GB" sz="1800" dirty="0"/>
              <a:t>FCA has an increased interest in bad debt provisioning and, in particular, funded bad debt</a:t>
            </a:r>
          </a:p>
          <a:p>
            <a:r>
              <a:rPr lang="en-GB" sz="1800" dirty="0"/>
              <a:t>FCA expect robust evidence of recoverability for aged balances to support any unprovided balances. </a:t>
            </a:r>
          </a:p>
          <a:p>
            <a:r>
              <a:rPr lang="en-GB" sz="1800" dirty="0"/>
              <a:t>Remain vigilant on funding from statutory trust environments – use of the client by client reconciliation.</a:t>
            </a:r>
          </a:p>
          <a:p>
            <a:endParaRPr lang="en-GB" sz="1800" dirty="0"/>
          </a:p>
        </p:txBody>
      </p:sp>
      <p:sp>
        <p:nvSpPr>
          <p:cNvPr id="2" name="Date Placeholder 1">
            <a:extLst>
              <a:ext uri="{FF2B5EF4-FFF2-40B4-BE49-F238E27FC236}">
                <a16:creationId xmlns:a16="http://schemas.microsoft.com/office/drawing/2014/main" id="{3FB3D59A-0031-42CB-8EB2-22B04EDB5F52}"/>
              </a:ext>
            </a:extLst>
          </p:cNvPr>
          <p:cNvSpPr>
            <a:spLocks noGrp="1"/>
          </p:cNvSpPr>
          <p:nvPr>
            <p:ph type="dt" sz="half" idx="10"/>
          </p:nvPr>
        </p:nvSpPr>
        <p:spPr>
          <a:xfrm>
            <a:off x="523357" y="227012"/>
            <a:ext cx="714893" cy="131038"/>
          </a:xfrm>
          <a:prstGeom prst="rect">
            <a:avLst/>
          </a:prstGeom>
        </p:spPr>
        <p:txBody>
          <a:bodyPr vert="horz" lIns="0" tIns="0" rIns="0" bIns="0" rtlCol="0" anchor="ctr"/>
          <a:lstStyle>
            <a:defPPr>
              <a:defRPr lang="en-US"/>
            </a:defPPr>
            <a:lvl1pPr marL="0" algn="l" defTabSz="914400" rtl="0" eaLnBrk="1" latinLnBrk="0" hangingPunct="1">
              <a:defRPr sz="7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20 February 2024</a:t>
            </a:r>
          </a:p>
        </p:txBody>
      </p:sp>
      <p:sp>
        <p:nvSpPr>
          <p:cNvPr id="3" name="Footer Placeholder 2">
            <a:extLst>
              <a:ext uri="{FF2B5EF4-FFF2-40B4-BE49-F238E27FC236}">
                <a16:creationId xmlns:a16="http://schemas.microsoft.com/office/drawing/2014/main" id="{30E30857-7D06-4374-82B5-DF84E2BB1E68}"/>
              </a:ext>
            </a:extLst>
          </p:cNvPr>
          <p:cNvSpPr>
            <a:spLocks noGrp="1"/>
          </p:cNvSpPr>
          <p:nvPr>
            <p:ph type="ftr" sz="quarter" idx="11"/>
          </p:nvPr>
        </p:nvSpPr>
        <p:spPr>
          <a:xfrm>
            <a:off x="1238249" y="227012"/>
            <a:ext cx="3050695" cy="131038"/>
          </a:xfrm>
          <a:prstGeom prst="rect">
            <a:avLst/>
          </a:prstGeom>
        </p:spPr>
        <p:txBody>
          <a:bodyPr vert="horz" lIns="0" tIns="0" rIns="0" bIns="0" rtlCol="0" anchor="ctr"/>
          <a:lstStyle>
            <a:defPPr>
              <a:defRPr lang="en-US"/>
            </a:defPPr>
            <a:lvl1pPr marL="0" algn="r" defTabSz="914400" rtl="0" eaLnBrk="1" latinLnBrk="0" hangingPunct="1">
              <a:defRPr sz="7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CASS 5 hot topics to consider for 2024</a:t>
            </a:r>
          </a:p>
        </p:txBody>
      </p:sp>
      <p:sp>
        <p:nvSpPr>
          <p:cNvPr id="4" name="Slide Number Placeholder 3">
            <a:extLst>
              <a:ext uri="{FF2B5EF4-FFF2-40B4-BE49-F238E27FC236}">
                <a16:creationId xmlns:a16="http://schemas.microsoft.com/office/drawing/2014/main" id="{D1FAEA18-F8F1-439E-88A3-71A6DCBFACC2}"/>
              </a:ext>
            </a:extLst>
          </p:cNvPr>
          <p:cNvSpPr>
            <a:spLocks noGrp="1"/>
          </p:cNvSpPr>
          <p:nvPr>
            <p:ph type="sldNum" sz="quarter" idx="12"/>
          </p:nvPr>
        </p:nvSpPr>
        <p:spPr/>
        <p:txBody>
          <a:bodyPr/>
          <a:lstStyle/>
          <a:p>
            <a:fld id="{B361135E-0DC1-49DB-BE20-40FC2C2DAD15}" type="slidenum">
              <a:rPr lang="en-GB" smtClean="0"/>
              <a:t>34</a:t>
            </a:fld>
            <a:endParaRPr lang="en-GB"/>
          </a:p>
        </p:txBody>
      </p:sp>
    </p:spTree>
    <p:extLst>
      <p:ext uri="{BB962C8B-B14F-4D97-AF65-F5344CB8AC3E}">
        <p14:creationId xmlns:p14="http://schemas.microsoft.com/office/powerpoint/2010/main" val="3520631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C63D5D-20C4-4A88-8E27-EED88464407F}"/>
              </a:ext>
            </a:extLst>
          </p:cNvPr>
          <p:cNvSpPr>
            <a:spLocks noGrp="1"/>
          </p:cNvSpPr>
          <p:nvPr>
            <p:ph type="title"/>
          </p:nvPr>
        </p:nvSpPr>
        <p:spPr/>
        <p:txBody>
          <a:bodyPr/>
          <a:lstStyle/>
          <a:p>
            <a:r>
              <a:rPr lang="en-GB" dirty="0"/>
              <a:t>Risk and Controls Matrix</a:t>
            </a:r>
          </a:p>
        </p:txBody>
      </p:sp>
      <p:sp>
        <p:nvSpPr>
          <p:cNvPr id="2" name="Slide Number Placeholder 1">
            <a:extLst>
              <a:ext uri="{FF2B5EF4-FFF2-40B4-BE49-F238E27FC236}">
                <a16:creationId xmlns:a16="http://schemas.microsoft.com/office/drawing/2014/main" id="{E44FB78A-B50E-4352-9A1D-75E67CB33B08}"/>
              </a:ext>
            </a:extLst>
          </p:cNvPr>
          <p:cNvSpPr>
            <a:spLocks noGrp="1"/>
          </p:cNvSpPr>
          <p:nvPr>
            <p:ph type="sldNum" sz="quarter" idx="12"/>
          </p:nvPr>
        </p:nvSpPr>
        <p:spPr/>
        <p:txBody>
          <a:bodyPr/>
          <a:lstStyle/>
          <a:p>
            <a:fld id="{B361135E-0DC1-49DB-BE20-40FC2C2DAD15}" type="slidenum">
              <a:rPr lang="en-GB" smtClean="0"/>
              <a:pPr/>
              <a:t>35</a:t>
            </a:fld>
            <a:endParaRPr lang="en-GB"/>
          </a:p>
        </p:txBody>
      </p:sp>
    </p:spTree>
    <p:extLst>
      <p:ext uri="{BB962C8B-B14F-4D97-AF65-F5344CB8AC3E}">
        <p14:creationId xmlns:p14="http://schemas.microsoft.com/office/powerpoint/2010/main" val="272526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0709247-FD4E-4C3A-AFE6-B1C001072BEE}"/>
              </a:ext>
            </a:extLst>
          </p:cNvPr>
          <p:cNvSpPr>
            <a:spLocks noGrp="1"/>
          </p:cNvSpPr>
          <p:nvPr>
            <p:ph type="title"/>
          </p:nvPr>
        </p:nvSpPr>
        <p:spPr/>
        <p:txBody>
          <a:bodyPr>
            <a:normAutofit/>
          </a:bodyPr>
          <a:lstStyle/>
          <a:p>
            <a:r>
              <a:rPr lang="en-GB" sz="2600" dirty="0"/>
              <a:t>Risk and Controls Matrix </a:t>
            </a:r>
          </a:p>
        </p:txBody>
      </p:sp>
      <p:graphicFrame>
        <p:nvGraphicFramePr>
          <p:cNvPr id="9" name="Content Placeholder 8">
            <a:extLst>
              <a:ext uri="{FF2B5EF4-FFF2-40B4-BE49-F238E27FC236}">
                <a16:creationId xmlns:a16="http://schemas.microsoft.com/office/drawing/2014/main" id="{96FE9771-F307-6D4D-A60B-42B59F5953A7}"/>
              </a:ext>
            </a:extLst>
          </p:cNvPr>
          <p:cNvGraphicFramePr>
            <a:graphicFrameLocks noGrp="1"/>
          </p:cNvGraphicFramePr>
          <p:nvPr>
            <p:ph idx="1"/>
            <p:extLst>
              <p:ext uri="{D42A27DB-BD31-4B8C-83A1-F6EECF244321}">
                <p14:modId xmlns:p14="http://schemas.microsoft.com/office/powerpoint/2010/main" val="1765479943"/>
              </p:ext>
            </p:extLst>
          </p:nvPr>
        </p:nvGraphicFramePr>
        <p:xfrm>
          <a:off x="305007" y="1140031"/>
          <a:ext cx="6428301" cy="55994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Date Placeholder 1">
            <a:extLst>
              <a:ext uri="{FF2B5EF4-FFF2-40B4-BE49-F238E27FC236}">
                <a16:creationId xmlns:a16="http://schemas.microsoft.com/office/drawing/2014/main" id="{3FB3D59A-0031-42CB-8EB2-22B04EDB5F52}"/>
              </a:ext>
            </a:extLst>
          </p:cNvPr>
          <p:cNvSpPr>
            <a:spLocks noGrp="1"/>
          </p:cNvSpPr>
          <p:nvPr>
            <p:ph type="dt" sz="half" idx="10"/>
          </p:nvPr>
        </p:nvSpPr>
        <p:spPr>
          <a:xfrm>
            <a:off x="523357" y="227012"/>
            <a:ext cx="714893" cy="131038"/>
          </a:xfrm>
          <a:prstGeom prst="rect">
            <a:avLst/>
          </a:prstGeom>
        </p:spPr>
        <p:txBody>
          <a:bodyPr vert="horz" lIns="0" tIns="0" rIns="0" bIns="0" rtlCol="0" anchor="ctr"/>
          <a:lstStyle>
            <a:defPPr>
              <a:defRPr lang="en-US"/>
            </a:defPPr>
            <a:lvl1pPr marL="0" algn="l" defTabSz="914400" rtl="0" eaLnBrk="1" latinLnBrk="0" hangingPunct="1">
              <a:defRPr sz="7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20 February 2024</a:t>
            </a:r>
          </a:p>
        </p:txBody>
      </p:sp>
      <p:sp>
        <p:nvSpPr>
          <p:cNvPr id="3" name="Footer Placeholder 2">
            <a:extLst>
              <a:ext uri="{FF2B5EF4-FFF2-40B4-BE49-F238E27FC236}">
                <a16:creationId xmlns:a16="http://schemas.microsoft.com/office/drawing/2014/main" id="{30E30857-7D06-4374-82B5-DF84E2BB1E68}"/>
              </a:ext>
            </a:extLst>
          </p:cNvPr>
          <p:cNvSpPr>
            <a:spLocks noGrp="1"/>
          </p:cNvSpPr>
          <p:nvPr>
            <p:ph type="ftr" sz="quarter" idx="11"/>
          </p:nvPr>
        </p:nvSpPr>
        <p:spPr>
          <a:xfrm>
            <a:off x="1238249" y="227012"/>
            <a:ext cx="3050695" cy="131038"/>
          </a:xfrm>
          <a:prstGeom prst="rect">
            <a:avLst/>
          </a:prstGeom>
        </p:spPr>
        <p:txBody>
          <a:bodyPr vert="horz" lIns="0" tIns="0" rIns="0" bIns="0" rtlCol="0" anchor="ctr"/>
          <a:lstStyle>
            <a:defPPr>
              <a:defRPr lang="en-US"/>
            </a:defPPr>
            <a:lvl1pPr marL="0" algn="r" defTabSz="914400" rtl="0" eaLnBrk="1" latinLnBrk="0" hangingPunct="1">
              <a:defRPr sz="7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CASS 5 hot topics to consider for 2024</a:t>
            </a:r>
          </a:p>
        </p:txBody>
      </p:sp>
      <p:sp>
        <p:nvSpPr>
          <p:cNvPr id="4" name="Slide Number Placeholder 3">
            <a:extLst>
              <a:ext uri="{FF2B5EF4-FFF2-40B4-BE49-F238E27FC236}">
                <a16:creationId xmlns:a16="http://schemas.microsoft.com/office/drawing/2014/main" id="{D1FAEA18-F8F1-439E-88A3-71A6DCBFACC2}"/>
              </a:ext>
            </a:extLst>
          </p:cNvPr>
          <p:cNvSpPr>
            <a:spLocks noGrp="1"/>
          </p:cNvSpPr>
          <p:nvPr>
            <p:ph type="sldNum" sz="quarter" idx="12"/>
          </p:nvPr>
        </p:nvSpPr>
        <p:spPr/>
        <p:txBody>
          <a:bodyPr/>
          <a:lstStyle/>
          <a:p>
            <a:fld id="{B361135E-0DC1-49DB-BE20-40FC2C2DAD15}" type="slidenum">
              <a:rPr lang="en-GB" smtClean="0"/>
              <a:t>36</a:t>
            </a:fld>
            <a:endParaRPr lang="en-GB"/>
          </a:p>
        </p:txBody>
      </p:sp>
      <p:pic>
        <p:nvPicPr>
          <p:cNvPr id="11" name="Picture 10" descr="Looking up view of tall buildings&#10;&#10;Description automatically generated">
            <a:extLst>
              <a:ext uri="{FF2B5EF4-FFF2-40B4-BE49-F238E27FC236}">
                <a16:creationId xmlns:a16="http://schemas.microsoft.com/office/drawing/2014/main" id="{A4B96587-B6C3-C68D-48C0-72549BC5D7D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48500" y="0"/>
            <a:ext cx="5143500" cy="6858000"/>
          </a:xfrm>
          <a:prstGeom prst="rect">
            <a:avLst/>
          </a:prstGeom>
        </p:spPr>
      </p:pic>
    </p:spTree>
    <p:extLst>
      <p:ext uri="{BB962C8B-B14F-4D97-AF65-F5344CB8AC3E}">
        <p14:creationId xmlns:p14="http://schemas.microsoft.com/office/powerpoint/2010/main" val="3412795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C63D5D-20C4-4A88-8E27-EED88464407F}"/>
              </a:ext>
            </a:extLst>
          </p:cNvPr>
          <p:cNvSpPr>
            <a:spLocks noGrp="1"/>
          </p:cNvSpPr>
          <p:nvPr>
            <p:ph type="title"/>
          </p:nvPr>
        </p:nvSpPr>
        <p:spPr/>
        <p:txBody>
          <a:bodyPr/>
          <a:lstStyle/>
          <a:p>
            <a:r>
              <a:rPr lang="en-GB" dirty="0"/>
              <a:t>Credit Writebacks</a:t>
            </a:r>
          </a:p>
        </p:txBody>
      </p:sp>
      <p:sp>
        <p:nvSpPr>
          <p:cNvPr id="2" name="Slide Number Placeholder 1">
            <a:extLst>
              <a:ext uri="{FF2B5EF4-FFF2-40B4-BE49-F238E27FC236}">
                <a16:creationId xmlns:a16="http://schemas.microsoft.com/office/drawing/2014/main" id="{DF561DF3-C3FE-43E5-B088-0058DB55AC52}"/>
              </a:ext>
            </a:extLst>
          </p:cNvPr>
          <p:cNvSpPr>
            <a:spLocks noGrp="1"/>
          </p:cNvSpPr>
          <p:nvPr>
            <p:ph type="sldNum" sz="quarter" idx="12"/>
          </p:nvPr>
        </p:nvSpPr>
        <p:spPr/>
        <p:txBody>
          <a:bodyPr/>
          <a:lstStyle/>
          <a:p>
            <a:fld id="{B361135E-0DC1-49DB-BE20-40FC2C2DAD15}" type="slidenum">
              <a:rPr lang="en-GB" smtClean="0"/>
              <a:pPr/>
              <a:t>37</a:t>
            </a:fld>
            <a:endParaRPr lang="en-GB"/>
          </a:p>
        </p:txBody>
      </p:sp>
    </p:spTree>
    <p:extLst>
      <p:ext uri="{BB962C8B-B14F-4D97-AF65-F5344CB8AC3E}">
        <p14:creationId xmlns:p14="http://schemas.microsoft.com/office/powerpoint/2010/main" val="139665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0709247-FD4E-4C3A-AFE6-B1C001072BEE}"/>
              </a:ext>
            </a:extLst>
          </p:cNvPr>
          <p:cNvSpPr>
            <a:spLocks noGrp="1"/>
          </p:cNvSpPr>
          <p:nvPr>
            <p:ph type="title"/>
          </p:nvPr>
        </p:nvSpPr>
        <p:spPr/>
        <p:txBody>
          <a:bodyPr>
            <a:normAutofit/>
          </a:bodyPr>
          <a:lstStyle/>
          <a:p>
            <a:r>
              <a:rPr lang="en-GB" sz="2600" dirty="0"/>
              <a:t>Credit writebacks</a:t>
            </a:r>
          </a:p>
        </p:txBody>
      </p:sp>
      <p:graphicFrame>
        <p:nvGraphicFramePr>
          <p:cNvPr id="5" name="Content Placeholder 4">
            <a:extLst>
              <a:ext uri="{FF2B5EF4-FFF2-40B4-BE49-F238E27FC236}">
                <a16:creationId xmlns:a16="http://schemas.microsoft.com/office/drawing/2014/main" id="{04A0104C-D9E4-C05E-835D-0890516ECE99}"/>
              </a:ext>
            </a:extLst>
          </p:cNvPr>
          <p:cNvGraphicFramePr>
            <a:graphicFrameLocks noGrp="1"/>
          </p:cNvGraphicFramePr>
          <p:nvPr>
            <p:ph idx="1"/>
            <p:extLst>
              <p:ext uri="{D42A27DB-BD31-4B8C-83A1-F6EECF244321}">
                <p14:modId xmlns:p14="http://schemas.microsoft.com/office/powerpoint/2010/main" val="1144172555"/>
              </p:ext>
            </p:extLst>
          </p:nvPr>
        </p:nvGraphicFramePr>
        <p:xfrm>
          <a:off x="523357" y="1391478"/>
          <a:ext cx="9289774" cy="46860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Date Placeholder 1">
            <a:extLst>
              <a:ext uri="{FF2B5EF4-FFF2-40B4-BE49-F238E27FC236}">
                <a16:creationId xmlns:a16="http://schemas.microsoft.com/office/drawing/2014/main" id="{3FB3D59A-0031-42CB-8EB2-22B04EDB5F52}"/>
              </a:ext>
            </a:extLst>
          </p:cNvPr>
          <p:cNvSpPr>
            <a:spLocks noGrp="1"/>
          </p:cNvSpPr>
          <p:nvPr>
            <p:ph type="dt" sz="half" idx="10"/>
          </p:nvPr>
        </p:nvSpPr>
        <p:spPr>
          <a:xfrm>
            <a:off x="523357" y="227012"/>
            <a:ext cx="714893" cy="131038"/>
          </a:xfrm>
          <a:prstGeom prst="rect">
            <a:avLst/>
          </a:prstGeom>
        </p:spPr>
        <p:txBody>
          <a:bodyPr vert="horz" lIns="0" tIns="0" rIns="0" bIns="0" rtlCol="0" anchor="ctr"/>
          <a:lstStyle>
            <a:defPPr>
              <a:defRPr lang="en-US"/>
            </a:defPPr>
            <a:lvl1pPr marL="0" algn="l" defTabSz="914400" rtl="0" eaLnBrk="1" latinLnBrk="0" hangingPunct="1">
              <a:defRPr sz="7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20 February 2024</a:t>
            </a:r>
          </a:p>
        </p:txBody>
      </p:sp>
      <p:sp>
        <p:nvSpPr>
          <p:cNvPr id="3" name="Footer Placeholder 2">
            <a:extLst>
              <a:ext uri="{FF2B5EF4-FFF2-40B4-BE49-F238E27FC236}">
                <a16:creationId xmlns:a16="http://schemas.microsoft.com/office/drawing/2014/main" id="{30E30857-7D06-4374-82B5-DF84E2BB1E68}"/>
              </a:ext>
            </a:extLst>
          </p:cNvPr>
          <p:cNvSpPr>
            <a:spLocks noGrp="1"/>
          </p:cNvSpPr>
          <p:nvPr>
            <p:ph type="ftr" sz="quarter" idx="11"/>
          </p:nvPr>
        </p:nvSpPr>
        <p:spPr>
          <a:xfrm>
            <a:off x="1238249" y="227012"/>
            <a:ext cx="3050695" cy="131038"/>
          </a:xfrm>
          <a:prstGeom prst="rect">
            <a:avLst/>
          </a:prstGeom>
        </p:spPr>
        <p:txBody>
          <a:bodyPr vert="horz" lIns="0" tIns="0" rIns="0" bIns="0" rtlCol="0" anchor="ctr"/>
          <a:lstStyle>
            <a:defPPr>
              <a:defRPr lang="en-US"/>
            </a:defPPr>
            <a:lvl1pPr marL="0" algn="r" defTabSz="914400" rtl="0" eaLnBrk="1" latinLnBrk="0" hangingPunct="1">
              <a:defRPr sz="7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CASS 5 hot topics to consider for 2024</a:t>
            </a:r>
          </a:p>
        </p:txBody>
      </p:sp>
      <p:sp>
        <p:nvSpPr>
          <p:cNvPr id="4" name="Slide Number Placeholder 3">
            <a:extLst>
              <a:ext uri="{FF2B5EF4-FFF2-40B4-BE49-F238E27FC236}">
                <a16:creationId xmlns:a16="http://schemas.microsoft.com/office/drawing/2014/main" id="{D1FAEA18-F8F1-439E-88A3-71A6DCBFACC2}"/>
              </a:ext>
            </a:extLst>
          </p:cNvPr>
          <p:cNvSpPr>
            <a:spLocks noGrp="1"/>
          </p:cNvSpPr>
          <p:nvPr>
            <p:ph type="sldNum" sz="quarter" idx="12"/>
          </p:nvPr>
        </p:nvSpPr>
        <p:spPr/>
        <p:txBody>
          <a:bodyPr/>
          <a:lstStyle/>
          <a:p>
            <a:fld id="{B361135E-0DC1-49DB-BE20-40FC2C2DAD15}" type="slidenum">
              <a:rPr lang="en-GB" smtClean="0"/>
              <a:t>38</a:t>
            </a:fld>
            <a:endParaRPr lang="en-GB"/>
          </a:p>
        </p:txBody>
      </p:sp>
    </p:spTree>
    <p:extLst>
      <p:ext uri="{BB962C8B-B14F-4D97-AF65-F5344CB8AC3E}">
        <p14:creationId xmlns:p14="http://schemas.microsoft.com/office/powerpoint/2010/main" val="872872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0709247-FD4E-4C3A-AFE6-B1C001072BEE}"/>
              </a:ext>
            </a:extLst>
          </p:cNvPr>
          <p:cNvSpPr>
            <a:spLocks noGrp="1"/>
          </p:cNvSpPr>
          <p:nvPr>
            <p:ph type="title"/>
          </p:nvPr>
        </p:nvSpPr>
        <p:spPr/>
        <p:txBody>
          <a:bodyPr>
            <a:normAutofit/>
          </a:bodyPr>
          <a:lstStyle/>
          <a:p>
            <a:r>
              <a:rPr lang="en-GB" sz="2600" dirty="0"/>
              <a:t>Credit writebacks</a:t>
            </a:r>
          </a:p>
        </p:txBody>
      </p:sp>
      <p:sp>
        <p:nvSpPr>
          <p:cNvPr id="2" name="Date Placeholder 1">
            <a:extLst>
              <a:ext uri="{FF2B5EF4-FFF2-40B4-BE49-F238E27FC236}">
                <a16:creationId xmlns:a16="http://schemas.microsoft.com/office/drawing/2014/main" id="{3FB3D59A-0031-42CB-8EB2-22B04EDB5F52}"/>
              </a:ext>
            </a:extLst>
          </p:cNvPr>
          <p:cNvSpPr>
            <a:spLocks noGrp="1"/>
          </p:cNvSpPr>
          <p:nvPr>
            <p:ph type="dt" sz="half" idx="10"/>
          </p:nvPr>
        </p:nvSpPr>
        <p:spPr>
          <a:xfrm>
            <a:off x="523357" y="227012"/>
            <a:ext cx="714893" cy="131038"/>
          </a:xfrm>
          <a:prstGeom prst="rect">
            <a:avLst/>
          </a:prstGeom>
        </p:spPr>
        <p:txBody>
          <a:bodyPr vert="horz" lIns="0" tIns="0" rIns="0" bIns="0" rtlCol="0" anchor="ctr"/>
          <a:lstStyle>
            <a:defPPr>
              <a:defRPr lang="en-US"/>
            </a:defPPr>
            <a:lvl1pPr marL="0" algn="l" defTabSz="914400" rtl="0" eaLnBrk="1" latinLnBrk="0" hangingPunct="1">
              <a:defRPr sz="7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20 February 2024</a:t>
            </a:r>
          </a:p>
        </p:txBody>
      </p:sp>
      <p:sp>
        <p:nvSpPr>
          <p:cNvPr id="3" name="Footer Placeholder 2">
            <a:extLst>
              <a:ext uri="{FF2B5EF4-FFF2-40B4-BE49-F238E27FC236}">
                <a16:creationId xmlns:a16="http://schemas.microsoft.com/office/drawing/2014/main" id="{30E30857-7D06-4374-82B5-DF84E2BB1E68}"/>
              </a:ext>
            </a:extLst>
          </p:cNvPr>
          <p:cNvSpPr>
            <a:spLocks noGrp="1"/>
          </p:cNvSpPr>
          <p:nvPr>
            <p:ph type="ftr" sz="quarter" idx="11"/>
          </p:nvPr>
        </p:nvSpPr>
        <p:spPr>
          <a:xfrm>
            <a:off x="1238249" y="227012"/>
            <a:ext cx="3050695" cy="131038"/>
          </a:xfrm>
          <a:prstGeom prst="rect">
            <a:avLst/>
          </a:prstGeom>
        </p:spPr>
        <p:txBody>
          <a:bodyPr vert="horz" lIns="0" tIns="0" rIns="0" bIns="0" rtlCol="0" anchor="ctr"/>
          <a:lstStyle>
            <a:defPPr>
              <a:defRPr lang="en-US"/>
            </a:defPPr>
            <a:lvl1pPr marL="0" algn="r" defTabSz="914400" rtl="0" eaLnBrk="1" latinLnBrk="0" hangingPunct="1">
              <a:defRPr sz="7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CASS 5 hot topics to consider for 2024</a:t>
            </a:r>
          </a:p>
        </p:txBody>
      </p:sp>
      <p:sp>
        <p:nvSpPr>
          <p:cNvPr id="4" name="Slide Number Placeholder 3">
            <a:extLst>
              <a:ext uri="{FF2B5EF4-FFF2-40B4-BE49-F238E27FC236}">
                <a16:creationId xmlns:a16="http://schemas.microsoft.com/office/drawing/2014/main" id="{D1FAEA18-F8F1-439E-88A3-71A6DCBFACC2}"/>
              </a:ext>
            </a:extLst>
          </p:cNvPr>
          <p:cNvSpPr>
            <a:spLocks noGrp="1"/>
          </p:cNvSpPr>
          <p:nvPr>
            <p:ph type="sldNum" sz="quarter" idx="12"/>
          </p:nvPr>
        </p:nvSpPr>
        <p:spPr/>
        <p:txBody>
          <a:bodyPr/>
          <a:lstStyle/>
          <a:p>
            <a:fld id="{B361135E-0DC1-49DB-BE20-40FC2C2DAD15}" type="slidenum">
              <a:rPr lang="en-GB" smtClean="0"/>
              <a:t>39</a:t>
            </a:fld>
            <a:endParaRPr lang="en-GB"/>
          </a:p>
        </p:txBody>
      </p:sp>
      <p:sp>
        <p:nvSpPr>
          <p:cNvPr id="27" name="Content Placeholder 26">
            <a:extLst>
              <a:ext uri="{FF2B5EF4-FFF2-40B4-BE49-F238E27FC236}">
                <a16:creationId xmlns:a16="http://schemas.microsoft.com/office/drawing/2014/main" id="{63C9D26C-E13A-8CA7-1CD5-A6EB8C9129E6}"/>
              </a:ext>
            </a:extLst>
          </p:cNvPr>
          <p:cNvSpPr>
            <a:spLocks noGrp="1"/>
          </p:cNvSpPr>
          <p:nvPr>
            <p:ph idx="1"/>
          </p:nvPr>
        </p:nvSpPr>
        <p:spPr>
          <a:xfrm>
            <a:off x="728871" y="1490870"/>
            <a:ext cx="6452105" cy="4686093"/>
          </a:xfrm>
        </p:spPr>
        <p:txBody>
          <a:bodyPr/>
          <a:lstStyle/>
          <a:p>
            <a:pPr lvl="0"/>
            <a:r>
              <a:rPr lang="en-GB" dirty="0"/>
              <a:t>Expect only instances to be where express consent has been received from the entity to write off the balance </a:t>
            </a:r>
          </a:p>
          <a:p>
            <a:pPr lvl="0"/>
            <a:r>
              <a:rPr lang="en-GB" dirty="0"/>
              <a:t>Firms are applying ‘deemed consent’ rather than ‘actual consent’ in effecting a credit writeback</a:t>
            </a:r>
          </a:p>
          <a:p>
            <a:pPr lvl="0"/>
            <a:r>
              <a:rPr lang="en-GB" dirty="0"/>
              <a:t>Even in this case the FCA would expect the firm to pay away the monies to charity rather than retain for the business. </a:t>
            </a:r>
          </a:p>
          <a:p>
            <a:pPr lvl="0"/>
            <a:r>
              <a:rPr lang="en-GB" dirty="0"/>
              <a:t>Expect any credit writeback approval to be </a:t>
            </a:r>
            <a:r>
              <a:rPr lang="en-GB" dirty="0" err="1"/>
              <a:t>minuted</a:t>
            </a:r>
            <a:r>
              <a:rPr lang="en-GB" dirty="0"/>
              <a:t> at an appropriate level with consideration of legal implications. </a:t>
            </a:r>
          </a:p>
          <a:p>
            <a:pPr lvl="0"/>
            <a:r>
              <a:rPr lang="en-GB" dirty="0"/>
              <a:t>Formal credit writeback policy outlining the steps taken </a:t>
            </a:r>
          </a:p>
          <a:p>
            <a:pPr lvl="0"/>
            <a:r>
              <a:rPr lang="en-GB" dirty="0"/>
              <a:t>Take proper legal advice to establish that the credit writeback doesn’t breach trust law.</a:t>
            </a:r>
          </a:p>
        </p:txBody>
      </p:sp>
      <p:pic>
        <p:nvPicPr>
          <p:cNvPr id="29" name="Picture 28" descr="A glass staircase leading to a tower&#10;&#10;Description automatically generated">
            <a:extLst>
              <a:ext uri="{FF2B5EF4-FFF2-40B4-BE49-F238E27FC236}">
                <a16:creationId xmlns:a16="http://schemas.microsoft.com/office/drawing/2014/main" id="{94A74439-3F0E-DE2B-71C3-6A7A97D4E0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0" y="0"/>
            <a:ext cx="4572000" cy="6858000"/>
          </a:xfrm>
          <a:prstGeom prst="rect">
            <a:avLst/>
          </a:prstGeom>
        </p:spPr>
      </p:pic>
    </p:spTree>
    <p:extLst>
      <p:ext uri="{BB962C8B-B14F-4D97-AF65-F5344CB8AC3E}">
        <p14:creationId xmlns:p14="http://schemas.microsoft.com/office/powerpoint/2010/main" val="2183832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Placeholder 31">
            <a:extLst>
              <a:ext uri="{FF2B5EF4-FFF2-40B4-BE49-F238E27FC236}">
                <a16:creationId xmlns:a16="http://schemas.microsoft.com/office/drawing/2014/main" id="{5F6DD98D-1DD3-4B44-9EB1-4D21AD4A13F6}"/>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7816" b="7816"/>
          <a:stretch>
            <a:fillRect/>
          </a:stretch>
        </p:blipFill>
        <p:spPr/>
      </p:pic>
      <p:pic>
        <p:nvPicPr>
          <p:cNvPr id="7" name="Graphic 6">
            <a:extLst>
              <a:ext uri="{FF2B5EF4-FFF2-40B4-BE49-F238E27FC236}">
                <a16:creationId xmlns:a16="http://schemas.microsoft.com/office/drawing/2014/main" id="{5A253995-4AA5-4360-B037-1EB6281AC6A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8464" y="619929"/>
            <a:ext cx="11088000" cy="5781464"/>
          </a:xfrm>
          <a:prstGeom prst="rect">
            <a:avLst/>
          </a:prstGeom>
        </p:spPr>
      </p:pic>
      <p:sp>
        <p:nvSpPr>
          <p:cNvPr id="8" name="TextBox 7">
            <a:extLst>
              <a:ext uri="{FF2B5EF4-FFF2-40B4-BE49-F238E27FC236}">
                <a16:creationId xmlns:a16="http://schemas.microsoft.com/office/drawing/2014/main" id="{A8C94757-DAA9-4E88-ACB5-4F1EFF254CE6}"/>
              </a:ext>
            </a:extLst>
          </p:cNvPr>
          <p:cNvSpPr txBox="1"/>
          <p:nvPr/>
        </p:nvSpPr>
        <p:spPr>
          <a:xfrm>
            <a:off x="10452446" y="5818569"/>
            <a:ext cx="848967" cy="215444"/>
          </a:xfrm>
          <a:prstGeom prst="rect">
            <a:avLst/>
          </a:prstGeom>
          <a:noFill/>
        </p:spPr>
        <p:txBody>
          <a:bodyPr wrap="square" lIns="0" tIns="0" rIns="0" bIns="0" rtlCol="0" anchor="ctr">
            <a:spAutoFit/>
          </a:bodyPr>
          <a:lstStyle/>
          <a:p>
            <a:pPr algn="r"/>
            <a:r>
              <a:rPr lang="en-GB" sz="1400" spc="20" baseline="0" dirty="0">
                <a:solidFill>
                  <a:schemeClr val="bg1"/>
                </a:solidFill>
              </a:rPr>
              <a:t>pkf-l.com</a:t>
            </a:r>
          </a:p>
        </p:txBody>
      </p:sp>
      <p:pic>
        <p:nvPicPr>
          <p:cNvPr id="9" name="Graphic 8">
            <a:extLst>
              <a:ext uri="{FF2B5EF4-FFF2-40B4-BE49-F238E27FC236}">
                <a16:creationId xmlns:a16="http://schemas.microsoft.com/office/drawing/2014/main" id="{5D3A2EB1-FB01-49F2-B119-2D4C6A5298CD}"/>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538062" y="999933"/>
            <a:ext cx="774000" cy="335617"/>
          </a:xfrm>
          <a:prstGeom prst="rect">
            <a:avLst/>
          </a:prstGeom>
        </p:spPr>
      </p:pic>
      <p:sp>
        <p:nvSpPr>
          <p:cNvPr id="4" name="Title 3">
            <a:extLst>
              <a:ext uri="{FF2B5EF4-FFF2-40B4-BE49-F238E27FC236}">
                <a16:creationId xmlns:a16="http://schemas.microsoft.com/office/drawing/2014/main" id="{C5DC168E-64F3-403D-B55D-18D6924AB03F}"/>
              </a:ext>
            </a:extLst>
          </p:cNvPr>
          <p:cNvSpPr>
            <a:spLocks noGrp="1"/>
          </p:cNvSpPr>
          <p:nvPr>
            <p:ph type="ctrTitle"/>
          </p:nvPr>
        </p:nvSpPr>
        <p:spPr>
          <a:xfrm>
            <a:off x="5744816" y="2126974"/>
            <a:ext cx="5589934" cy="2033380"/>
          </a:xfrm>
        </p:spPr>
        <p:txBody>
          <a:bodyPr/>
          <a:lstStyle/>
          <a:p>
            <a:r>
              <a:rPr lang="en-GB" b="0" dirty="0"/>
              <a:t>FCA Regulation &amp; Wind-Down Planning - Are You Prepared?</a:t>
            </a:r>
          </a:p>
        </p:txBody>
      </p:sp>
      <p:sp>
        <p:nvSpPr>
          <p:cNvPr id="5" name="Subtitle 4">
            <a:extLst>
              <a:ext uri="{FF2B5EF4-FFF2-40B4-BE49-F238E27FC236}">
                <a16:creationId xmlns:a16="http://schemas.microsoft.com/office/drawing/2014/main" id="{59FEAD4E-AA9C-42B8-A727-112F28A8A463}"/>
              </a:ext>
            </a:extLst>
          </p:cNvPr>
          <p:cNvSpPr>
            <a:spLocks noGrp="1"/>
          </p:cNvSpPr>
          <p:nvPr>
            <p:ph type="subTitle" idx="1"/>
          </p:nvPr>
        </p:nvSpPr>
        <p:spPr>
          <a:xfrm>
            <a:off x="5744816" y="4160354"/>
            <a:ext cx="5589934" cy="1472096"/>
          </a:xfrm>
        </p:spPr>
        <p:txBody>
          <a:bodyPr/>
          <a:lstStyle/>
          <a:p>
            <a:r>
              <a:rPr lang="en-GB" dirty="0"/>
              <a:t>Paul Goldwin</a:t>
            </a:r>
          </a:p>
        </p:txBody>
      </p:sp>
      <p:sp>
        <p:nvSpPr>
          <p:cNvPr id="6" name="Text Placeholder 5">
            <a:extLst>
              <a:ext uri="{FF2B5EF4-FFF2-40B4-BE49-F238E27FC236}">
                <a16:creationId xmlns:a16="http://schemas.microsoft.com/office/drawing/2014/main" id="{309BB8CF-F80B-4473-AADF-2279B47BFE2B}"/>
              </a:ext>
            </a:extLst>
          </p:cNvPr>
          <p:cNvSpPr>
            <a:spLocks noGrp="1"/>
          </p:cNvSpPr>
          <p:nvPr>
            <p:ph type="body" sz="quarter" idx="10"/>
          </p:nvPr>
        </p:nvSpPr>
        <p:spPr>
          <a:xfrm>
            <a:off x="5744816" y="1721444"/>
            <a:ext cx="5589933" cy="405530"/>
          </a:xfrm>
        </p:spPr>
        <p:txBody>
          <a:bodyPr/>
          <a:lstStyle/>
          <a:p>
            <a:r>
              <a:rPr lang="en-GB" dirty="0"/>
              <a:t>February 2024</a:t>
            </a:r>
          </a:p>
        </p:txBody>
      </p:sp>
    </p:spTree>
    <p:extLst>
      <p:ext uri="{BB962C8B-B14F-4D97-AF65-F5344CB8AC3E}">
        <p14:creationId xmlns:p14="http://schemas.microsoft.com/office/powerpoint/2010/main" val="2094753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C63D5D-20C4-4A88-8E27-EED88464407F}"/>
              </a:ext>
            </a:extLst>
          </p:cNvPr>
          <p:cNvSpPr>
            <a:spLocks noGrp="1"/>
          </p:cNvSpPr>
          <p:nvPr>
            <p:ph type="title"/>
          </p:nvPr>
        </p:nvSpPr>
        <p:spPr/>
        <p:txBody>
          <a:bodyPr/>
          <a:lstStyle/>
          <a:p>
            <a:r>
              <a:rPr lang="en-GB" dirty="0"/>
              <a:t>Consolidators and Transfers of books of business</a:t>
            </a:r>
          </a:p>
        </p:txBody>
      </p:sp>
      <p:sp>
        <p:nvSpPr>
          <p:cNvPr id="2" name="Slide Number Placeholder 1">
            <a:extLst>
              <a:ext uri="{FF2B5EF4-FFF2-40B4-BE49-F238E27FC236}">
                <a16:creationId xmlns:a16="http://schemas.microsoft.com/office/drawing/2014/main" id="{89C9E7E6-5A63-497E-8388-4EB94E1CCD34}"/>
              </a:ext>
            </a:extLst>
          </p:cNvPr>
          <p:cNvSpPr>
            <a:spLocks noGrp="1"/>
          </p:cNvSpPr>
          <p:nvPr>
            <p:ph type="sldNum" sz="quarter" idx="12"/>
          </p:nvPr>
        </p:nvSpPr>
        <p:spPr/>
        <p:txBody>
          <a:bodyPr/>
          <a:lstStyle/>
          <a:p>
            <a:fld id="{B361135E-0DC1-49DB-BE20-40FC2C2DAD15}" type="slidenum">
              <a:rPr lang="en-GB" smtClean="0"/>
              <a:pPr/>
              <a:t>40</a:t>
            </a:fld>
            <a:endParaRPr lang="en-GB"/>
          </a:p>
        </p:txBody>
      </p:sp>
    </p:spTree>
    <p:extLst>
      <p:ext uri="{BB962C8B-B14F-4D97-AF65-F5344CB8AC3E}">
        <p14:creationId xmlns:p14="http://schemas.microsoft.com/office/powerpoint/2010/main" val="4175682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0709247-FD4E-4C3A-AFE6-B1C001072BEE}"/>
              </a:ext>
            </a:extLst>
          </p:cNvPr>
          <p:cNvSpPr>
            <a:spLocks noGrp="1"/>
          </p:cNvSpPr>
          <p:nvPr>
            <p:ph type="title"/>
          </p:nvPr>
        </p:nvSpPr>
        <p:spPr/>
        <p:txBody>
          <a:bodyPr>
            <a:normAutofit/>
          </a:bodyPr>
          <a:lstStyle/>
          <a:p>
            <a:r>
              <a:rPr lang="en-GB" sz="2600" dirty="0"/>
              <a:t>Consolidators</a:t>
            </a:r>
          </a:p>
        </p:txBody>
      </p:sp>
      <p:sp>
        <p:nvSpPr>
          <p:cNvPr id="7" name="Content Placeholder 6">
            <a:extLst>
              <a:ext uri="{FF2B5EF4-FFF2-40B4-BE49-F238E27FC236}">
                <a16:creationId xmlns:a16="http://schemas.microsoft.com/office/drawing/2014/main" id="{85EBE849-592F-46A7-A396-E49FCE7B5BCF}"/>
              </a:ext>
            </a:extLst>
          </p:cNvPr>
          <p:cNvSpPr>
            <a:spLocks noGrp="1"/>
          </p:cNvSpPr>
          <p:nvPr>
            <p:ph idx="1"/>
          </p:nvPr>
        </p:nvSpPr>
        <p:spPr/>
        <p:txBody>
          <a:bodyPr>
            <a:normAutofit/>
          </a:bodyPr>
          <a:lstStyle/>
          <a:p>
            <a:r>
              <a:rPr lang="en-GB" sz="1800" dirty="0"/>
              <a:t>FCA welcomes consolidators as notes that they are keen to ensure that the correct processes and procedures around client money are in place</a:t>
            </a:r>
          </a:p>
          <a:p>
            <a:r>
              <a:rPr lang="en-GB" sz="1800" dirty="0"/>
              <a:t>Role in reducing the risk and quantity of smaller non-compliant brokers in the market</a:t>
            </a:r>
          </a:p>
          <a:p>
            <a:r>
              <a:rPr lang="en-GB" sz="1800" dirty="0"/>
              <a:t>FCA keen, however, to ensure monies are transferred correctly reducing risk of poor customer outcomes</a:t>
            </a:r>
          </a:p>
          <a:p>
            <a:r>
              <a:rPr lang="en-GB" sz="1800" dirty="0"/>
              <a:t>Risk where consolidators move CASS funds from acquired entity to own CASS accounts – sometimes increasing risk profile if moving from ST to NST environment. </a:t>
            </a:r>
          </a:p>
          <a:p>
            <a:r>
              <a:rPr lang="en-GB" sz="1800" dirty="0"/>
              <a:t>Similar to credit writebacks – seen by the regulator as another area where the importance of trust status is being misunderstood. </a:t>
            </a:r>
          </a:p>
        </p:txBody>
      </p:sp>
      <p:sp>
        <p:nvSpPr>
          <p:cNvPr id="2" name="Date Placeholder 1">
            <a:extLst>
              <a:ext uri="{FF2B5EF4-FFF2-40B4-BE49-F238E27FC236}">
                <a16:creationId xmlns:a16="http://schemas.microsoft.com/office/drawing/2014/main" id="{3FB3D59A-0031-42CB-8EB2-22B04EDB5F52}"/>
              </a:ext>
            </a:extLst>
          </p:cNvPr>
          <p:cNvSpPr>
            <a:spLocks noGrp="1"/>
          </p:cNvSpPr>
          <p:nvPr>
            <p:ph type="dt" sz="half" idx="10"/>
          </p:nvPr>
        </p:nvSpPr>
        <p:spPr>
          <a:xfrm>
            <a:off x="523357" y="227012"/>
            <a:ext cx="714893" cy="131038"/>
          </a:xfrm>
          <a:prstGeom prst="rect">
            <a:avLst/>
          </a:prstGeom>
        </p:spPr>
        <p:txBody>
          <a:bodyPr vert="horz" lIns="0" tIns="0" rIns="0" bIns="0" rtlCol="0" anchor="ctr"/>
          <a:lstStyle>
            <a:defPPr>
              <a:defRPr lang="en-US"/>
            </a:defPPr>
            <a:lvl1pPr marL="0" algn="l" defTabSz="914400" rtl="0" eaLnBrk="1" latinLnBrk="0" hangingPunct="1">
              <a:defRPr sz="7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20 February 2024</a:t>
            </a:r>
          </a:p>
        </p:txBody>
      </p:sp>
      <p:sp>
        <p:nvSpPr>
          <p:cNvPr id="3" name="Footer Placeholder 2">
            <a:extLst>
              <a:ext uri="{FF2B5EF4-FFF2-40B4-BE49-F238E27FC236}">
                <a16:creationId xmlns:a16="http://schemas.microsoft.com/office/drawing/2014/main" id="{30E30857-7D06-4374-82B5-DF84E2BB1E68}"/>
              </a:ext>
            </a:extLst>
          </p:cNvPr>
          <p:cNvSpPr>
            <a:spLocks noGrp="1"/>
          </p:cNvSpPr>
          <p:nvPr>
            <p:ph type="ftr" sz="quarter" idx="11"/>
          </p:nvPr>
        </p:nvSpPr>
        <p:spPr>
          <a:xfrm>
            <a:off x="1238249" y="227012"/>
            <a:ext cx="3050695" cy="131038"/>
          </a:xfrm>
          <a:prstGeom prst="rect">
            <a:avLst/>
          </a:prstGeom>
        </p:spPr>
        <p:txBody>
          <a:bodyPr vert="horz" lIns="0" tIns="0" rIns="0" bIns="0" rtlCol="0" anchor="ctr"/>
          <a:lstStyle>
            <a:defPPr>
              <a:defRPr lang="en-US"/>
            </a:defPPr>
            <a:lvl1pPr marL="0" algn="r" defTabSz="914400" rtl="0" eaLnBrk="1" latinLnBrk="0" hangingPunct="1">
              <a:defRPr sz="7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CASS 5 hot topics to consider for 2024</a:t>
            </a:r>
          </a:p>
        </p:txBody>
      </p:sp>
      <p:sp>
        <p:nvSpPr>
          <p:cNvPr id="4" name="Slide Number Placeholder 3">
            <a:extLst>
              <a:ext uri="{FF2B5EF4-FFF2-40B4-BE49-F238E27FC236}">
                <a16:creationId xmlns:a16="http://schemas.microsoft.com/office/drawing/2014/main" id="{D1FAEA18-F8F1-439E-88A3-71A6DCBFACC2}"/>
              </a:ext>
            </a:extLst>
          </p:cNvPr>
          <p:cNvSpPr>
            <a:spLocks noGrp="1"/>
          </p:cNvSpPr>
          <p:nvPr>
            <p:ph type="sldNum" sz="quarter" idx="12"/>
          </p:nvPr>
        </p:nvSpPr>
        <p:spPr/>
        <p:txBody>
          <a:bodyPr/>
          <a:lstStyle/>
          <a:p>
            <a:fld id="{B361135E-0DC1-49DB-BE20-40FC2C2DAD15}" type="slidenum">
              <a:rPr lang="en-GB" smtClean="0"/>
              <a:t>41</a:t>
            </a:fld>
            <a:endParaRPr lang="en-GB"/>
          </a:p>
        </p:txBody>
      </p:sp>
    </p:spTree>
    <p:extLst>
      <p:ext uri="{BB962C8B-B14F-4D97-AF65-F5344CB8AC3E}">
        <p14:creationId xmlns:p14="http://schemas.microsoft.com/office/powerpoint/2010/main" val="750265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0709247-FD4E-4C3A-AFE6-B1C001072BEE}"/>
              </a:ext>
            </a:extLst>
          </p:cNvPr>
          <p:cNvSpPr>
            <a:spLocks noGrp="1"/>
          </p:cNvSpPr>
          <p:nvPr>
            <p:ph type="title"/>
          </p:nvPr>
        </p:nvSpPr>
        <p:spPr>
          <a:xfrm>
            <a:off x="728871" y="681037"/>
            <a:ext cx="9289774" cy="698535"/>
          </a:xfrm>
        </p:spPr>
        <p:txBody>
          <a:bodyPr>
            <a:normAutofit/>
          </a:bodyPr>
          <a:lstStyle/>
          <a:p>
            <a:r>
              <a:rPr lang="en-GB" sz="2600" dirty="0"/>
              <a:t>Consolidators – transfers of client money</a:t>
            </a:r>
          </a:p>
        </p:txBody>
      </p:sp>
      <p:sp>
        <p:nvSpPr>
          <p:cNvPr id="2" name="Date Placeholder 1">
            <a:extLst>
              <a:ext uri="{FF2B5EF4-FFF2-40B4-BE49-F238E27FC236}">
                <a16:creationId xmlns:a16="http://schemas.microsoft.com/office/drawing/2014/main" id="{3FB3D59A-0031-42CB-8EB2-22B04EDB5F52}"/>
              </a:ext>
            </a:extLst>
          </p:cNvPr>
          <p:cNvSpPr>
            <a:spLocks noGrp="1"/>
          </p:cNvSpPr>
          <p:nvPr>
            <p:ph type="dt" sz="half" idx="10"/>
          </p:nvPr>
        </p:nvSpPr>
        <p:spPr>
          <a:xfrm>
            <a:off x="523357" y="227012"/>
            <a:ext cx="714893" cy="131038"/>
          </a:xfrm>
          <a:prstGeom prst="rect">
            <a:avLst/>
          </a:prstGeom>
        </p:spPr>
        <p:txBody>
          <a:bodyPr vert="horz" lIns="0" tIns="0" rIns="0" bIns="0" rtlCol="0" anchor="ctr"/>
          <a:lstStyle>
            <a:defPPr>
              <a:defRPr lang="en-US"/>
            </a:defPPr>
            <a:lvl1pPr marL="0" algn="l" defTabSz="914400" rtl="0" eaLnBrk="1" latinLnBrk="0" hangingPunct="1">
              <a:defRPr sz="7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20 February 2024</a:t>
            </a:r>
          </a:p>
        </p:txBody>
      </p:sp>
      <p:sp>
        <p:nvSpPr>
          <p:cNvPr id="3" name="Footer Placeholder 2">
            <a:extLst>
              <a:ext uri="{FF2B5EF4-FFF2-40B4-BE49-F238E27FC236}">
                <a16:creationId xmlns:a16="http://schemas.microsoft.com/office/drawing/2014/main" id="{30E30857-7D06-4374-82B5-DF84E2BB1E68}"/>
              </a:ext>
            </a:extLst>
          </p:cNvPr>
          <p:cNvSpPr>
            <a:spLocks noGrp="1"/>
          </p:cNvSpPr>
          <p:nvPr>
            <p:ph type="ftr" sz="quarter" idx="11"/>
          </p:nvPr>
        </p:nvSpPr>
        <p:spPr>
          <a:xfrm>
            <a:off x="1238249" y="227012"/>
            <a:ext cx="3050695" cy="131038"/>
          </a:xfrm>
          <a:prstGeom prst="rect">
            <a:avLst/>
          </a:prstGeom>
        </p:spPr>
        <p:txBody>
          <a:bodyPr vert="horz" lIns="0" tIns="0" rIns="0" bIns="0" rtlCol="0" anchor="ctr"/>
          <a:lstStyle>
            <a:defPPr>
              <a:defRPr lang="en-US"/>
            </a:defPPr>
            <a:lvl1pPr marL="0" algn="r" defTabSz="914400" rtl="0" eaLnBrk="1" latinLnBrk="0" hangingPunct="1">
              <a:defRPr sz="7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CASS 5 hot topics to consider for 2024</a:t>
            </a:r>
            <a:endParaRPr lang="en-GB" dirty="0">
              <a:solidFill>
                <a:schemeClr val="bg1"/>
              </a:solidFill>
            </a:endParaRPr>
          </a:p>
        </p:txBody>
      </p:sp>
      <p:sp>
        <p:nvSpPr>
          <p:cNvPr id="4" name="Slide Number Placeholder 3">
            <a:extLst>
              <a:ext uri="{FF2B5EF4-FFF2-40B4-BE49-F238E27FC236}">
                <a16:creationId xmlns:a16="http://schemas.microsoft.com/office/drawing/2014/main" id="{D1FAEA18-F8F1-439E-88A3-71A6DCBFACC2}"/>
              </a:ext>
            </a:extLst>
          </p:cNvPr>
          <p:cNvSpPr>
            <a:spLocks noGrp="1"/>
          </p:cNvSpPr>
          <p:nvPr>
            <p:ph type="sldNum" sz="quarter" idx="12"/>
          </p:nvPr>
        </p:nvSpPr>
        <p:spPr/>
        <p:txBody>
          <a:bodyPr/>
          <a:lstStyle/>
          <a:p>
            <a:fld id="{B361135E-0DC1-49DB-BE20-40FC2C2DAD15}" type="slidenum">
              <a:rPr lang="en-GB" smtClean="0"/>
              <a:t>42</a:t>
            </a:fld>
            <a:endParaRPr lang="en-GB"/>
          </a:p>
        </p:txBody>
      </p:sp>
      <p:sp>
        <p:nvSpPr>
          <p:cNvPr id="9" name="Content Placeholder 8">
            <a:extLst>
              <a:ext uri="{FF2B5EF4-FFF2-40B4-BE49-F238E27FC236}">
                <a16:creationId xmlns:a16="http://schemas.microsoft.com/office/drawing/2014/main" id="{ABB5353D-0B99-8D84-433F-774F1BCE73EF}"/>
              </a:ext>
            </a:extLst>
          </p:cNvPr>
          <p:cNvSpPr>
            <a:spLocks noGrp="1"/>
          </p:cNvSpPr>
          <p:nvPr>
            <p:ph idx="1"/>
          </p:nvPr>
        </p:nvSpPr>
        <p:spPr>
          <a:xfrm>
            <a:off x="728871" y="1490870"/>
            <a:ext cx="6150101" cy="4686093"/>
          </a:xfrm>
        </p:spPr>
        <p:txBody>
          <a:bodyPr/>
          <a:lstStyle/>
          <a:p>
            <a:pPr lvl="0"/>
            <a:r>
              <a:rPr lang="en-GB"/>
              <a:t>Transfers between trust environments as a breach of trust law</a:t>
            </a:r>
          </a:p>
          <a:p>
            <a:pPr lvl="0"/>
            <a:r>
              <a:rPr lang="en-GB" dirty="0"/>
              <a:t>FCA keen to ensure that relevant consent obtained from clients who have been properly informed – and usually requires up to 85% consent prior to applying for waiver</a:t>
            </a:r>
          </a:p>
          <a:p>
            <a:pPr lvl="0"/>
            <a:r>
              <a:rPr lang="en-GB"/>
              <a:t>Key here being the consent must actual consent rather than deemed consent </a:t>
            </a:r>
          </a:p>
          <a:p>
            <a:pPr lvl="0"/>
            <a:r>
              <a:rPr lang="en-GB"/>
              <a:t>Difficult to obtain consent quickly – now more commonly see this communicated through consumer TOBAs </a:t>
            </a:r>
          </a:p>
          <a:p>
            <a:pPr lvl="0"/>
            <a:r>
              <a:rPr lang="en-GB"/>
              <a:t>We recommend considering the ability to obtain appropriate consent prior to any transfer of client money</a:t>
            </a:r>
          </a:p>
          <a:p>
            <a:pPr lvl="0"/>
            <a:r>
              <a:rPr lang="en-GB" dirty="0"/>
              <a:t>Best practice to transfer the book, run off the balances and close the client money account</a:t>
            </a:r>
          </a:p>
        </p:txBody>
      </p:sp>
      <p:pic>
        <p:nvPicPr>
          <p:cNvPr id="11" name="Picture 10" descr="Looking up view of tall buildings&#10;&#10;Description automatically generated">
            <a:extLst>
              <a:ext uri="{FF2B5EF4-FFF2-40B4-BE49-F238E27FC236}">
                <a16:creationId xmlns:a16="http://schemas.microsoft.com/office/drawing/2014/main" id="{AE2A29E9-BCBF-A0C4-B9F5-5E6E932FC3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0" y="0"/>
            <a:ext cx="4572000" cy="6858000"/>
          </a:xfrm>
          <a:prstGeom prst="rect">
            <a:avLst/>
          </a:prstGeom>
        </p:spPr>
      </p:pic>
    </p:spTree>
    <p:extLst>
      <p:ext uri="{BB962C8B-B14F-4D97-AF65-F5344CB8AC3E}">
        <p14:creationId xmlns:p14="http://schemas.microsoft.com/office/powerpoint/2010/main" val="1925854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0709247-FD4E-4C3A-AFE6-B1C001072BEE}"/>
              </a:ext>
            </a:extLst>
          </p:cNvPr>
          <p:cNvSpPr>
            <a:spLocks noGrp="1"/>
          </p:cNvSpPr>
          <p:nvPr>
            <p:ph type="title"/>
          </p:nvPr>
        </p:nvSpPr>
        <p:spPr>
          <a:xfrm>
            <a:off x="728871" y="681037"/>
            <a:ext cx="9289774" cy="698535"/>
          </a:xfrm>
        </p:spPr>
        <p:txBody>
          <a:bodyPr>
            <a:normAutofit/>
          </a:bodyPr>
          <a:lstStyle/>
          <a:p>
            <a:r>
              <a:rPr lang="en-GB" sz="2600" dirty="0"/>
              <a:t>Consolidators – ST to NST</a:t>
            </a:r>
          </a:p>
        </p:txBody>
      </p:sp>
      <p:graphicFrame>
        <p:nvGraphicFramePr>
          <p:cNvPr id="5" name="Content Placeholder 4">
            <a:extLst>
              <a:ext uri="{FF2B5EF4-FFF2-40B4-BE49-F238E27FC236}">
                <a16:creationId xmlns:a16="http://schemas.microsoft.com/office/drawing/2014/main" id="{17CFA2B3-E119-F7D8-3ACC-8EDC3036392C}"/>
              </a:ext>
            </a:extLst>
          </p:cNvPr>
          <p:cNvGraphicFramePr>
            <a:graphicFrameLocks noGrp="1"/>
          </p:cNvGraphicFramePr>
          <p:nvPr>
            <p:ph idx="1"/>
            <p:extLst>
              <p:ext uri="{D42A27DB-BD31-4B8C-83A1-F6EECF244321}">
                <p14:modId xmlns:p14="http://schemas.microsoft.com/office/powerpoint/2010/main" val="1448028479"/>
              </p:ext>
            </p:extLst>
          </p:nvPr>
        </p:nvGraphicFramePr>
        <p:xfrm>
          <a:off x="880803" y="1490870"/>
          <a:ext cx="9289774" cy="46860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Date Placeholder 1">
            <a:extLst>
              <a:ext uri="{FF2B5EF4-FFF2-40B4-BE49-F238E27FC236}">
                <a16:creationId xmlns:a16="http://schemas.microsoft.com/office/drawing/2014/main" id="{3FB3D59A-0031-42CB-8EB2-22B04EDB5F52}"/>
              </a:ext>
            </a:extLst>
          </p:cNvPr>
          <p:cNvSpPr>
            <a:spLocks noGrp="1"/>
          </p:cNvSpPr>
          <p:nvPr>
            <p:ph type="dt" sz="half" idx="10"/>
          </p:nvPr>
        </p:nvSpPr>
        <p:spPr>
          <a:xfrm>
            <a:off x="523357" y="227012"/>
            <a:ext cx="714893" cy="131038"/>
          </a:xfrm>
          <a:prstGeom prst="rect">
            <a:avLst/>
          </a:prstGeom>
        </p:spPr>
        <p:txBody>
          <a:bodyPr vert="horz" lIns="0" tIns="0" rIns="0" bIns="0" rtlCol="0" anchor="ctr"/>
          <a:lstStyle>
            <a:defPPr>
              <a:defRPr lang="en-US"/>
            </a:defPPr>
            <a:lvl1pPr marL="0" algn="l" defTabSz="914400" rtl="0" eaLnBrk="1" latinLnBrk="0" hangingPunct="1">
              <a:defRPr sz="7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20 February 2024</a:t>
            </a:r>
          </a:p>
        </p:txBody>
      </p:sp>
      <p:sp>
        <p:nvSpPr>
          <p:cNvPr id="3" name="Footer Placeholder 2">
            <a:extLst>
              <a:ext uri="{FF2B5EF4-FFF2-40B4-BE49-F238E27FC236}">
                <a16:creationId xmlns:a16="http://schemas.microsoft.com/office/drawing/2014/main" id="{30E30857-7D06-4374-82B5-DF84E2BB1E68}"/>
              </a:ext>
            </a:extLst>
          </p:cNvPr>
          <p:cNvSpPr>
            <a:spLocks noGrp="1"/>
          </p:cNvSpPr>
          <p:nvPr>
            <p:ph type="ftr" sz="quarter" idx="11"/>
          </p:nvPr>
        </p:nvSpPr>
        <p:spPr>
          <a:xfrm>
            <a:off x="1238249" y="227012"/>
            <a:ext cx="3050695" cy="131038"/>
          </a:xfrm>
          <a:prstGeom prst="rect">
            <a:avLst/>
          </a:prstGeom>
        </p:spPr>
        <p:txBody>
          <a:bodyPr vert="horz" lIns="0" tIns="0" rIns="0" bIns="0" rtlCol="0" anchor="ctr"/>
          <a:lstStyle>
            <a:defPPr>
              <a:defRPr lang="en-US"/>
            </a:defPPr>
            <a:lvl1pPr marL="0" algn="r" defTabSz="914400" rtl="0" eaLnBrk="1" latinLnBrk="0" hangingPunct="1">
              <a:defRPr sz="7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CASS 5 hot topics to consider for 2024</a:t>
            </a:r>
            <a:endParaRPr lang="en-GB" dirty="0">
              <a:solidFill>
                <a:schemeClr val="bg1"/>
              </a:solidFill>
            </a:endParaRPr>
          </a:p>
        </p:txBody>
      </p:sp>
      <p:sp>
        <p:nvSpPr>
          <p:cNvPr id="4" name="Slide Number Placeholder 3">
            <a:extLst>
              <a:ext uri="{FF2B5EF4-FFF2-40B4-BE49-F238E27FC236}">
                <a16:creationId xmlns:a16="http://schemas.microsoft.com/office/drawing/2014/main" id="{D1FAEA18-F8F1-439E-88A3-71A6DCBFACC2}"/>
              </a:ext>
            </a:extLst>
          </p:cNvPr>
          <p:cNvSpPr>
            <a:spLocks noGrp="1"/>
          </p:cNvSpPr>
          <p:nvPr>
            <p:ph type="sldNum" sz="quarter" idx="12"/>
          </p:nvPr>
        </p:nvSpPr>
        <p:spPr/>
        <p:txBody>
          <a:bodyPr/>
          <a:lstStyle/>
          <a:p>
            <a:fld id="{B361135E-0DC1-49DB-BE20-40FC2C2DAD15}" type="slidenum">
              <a:rPr lang="en-GB" smtClean="0"/>
              <a:t>43</a:t>
            </a:fld>
            <a:endParaRPr lang="en-GB"/>
          </a:p>
        </p:txBody>
      </p:sp>
    </p:spTree>
    <p:extLst>
      <p:ext uri="{BB962C8B-B14F-4D97-AF65-F5344CB8AC3E}">
        <p14:creationId xmlns:p14="http://schemas.microsoft.com/office/powerpoint/2010/main" val="637512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A6918A-6327-4D1E-85BA-18D38C11613C}"/>
              </a:ext>
            </a:extLst>
          </p:cNvPr>
          <p:cNvSpPr>
            <a:spLocks noGrp="1"/>
          </p:cNvSpPr>
          <p:nvPr>
            <p:ph type="title"/>
          </p:nvPr>
        </p:nvSpPr>
        <p:spPr/>
        <p:txBody>
          <a:bodyPr>
            <a:normAutofit/>
          </a:bodyPr>
          <a:lstStyle/>
          <a:p>
            <a:r>
              <a:rPr lang="en-GB" sz="2600" dirty="0"/>
              <a:t>Hot topic takeaways </a:t>
            </a:r>
          </a:p>
        </p:txBody>
      </p:sp>
      <p:graphicFrame>
        <p:nvGraphicFramePr>
          <p:cNvPr id="9" name="Table 9">
            <a:extLst>
              <a:ext uri="{FF2B5EF4-FFF2-40B4-BE49-F238E27FC236}">
                <a16:creationId xmlns:a16="http://schemas.microsoft.com/office/drawing/2014/main" id="{253B38CF-85F8-49C0-8CF7-9560C6C569A6}"/>
              </a:ext>
            </a:extLst>
          </p:cNvPr>
          <p:cNvGraphicFramePr>
            <a:graphicFrameLocks noGrp="1"/>
          </p:cNvGraphicFramePr>
          <p:nvPr>
            <p:ph idx="1"/>
            <p:extLst>
              <p:ext uri="{D42A27DB-BD31-4B8C-83A1-F6EECF244321}">
                <p14:modId xmlns:p14="http://schemas.microsoft.com/office/powerpoint/2010/main" val="2086504085"/>
              </p:ext>
            </p:extLst>
          </p:nvPr>
        </p:nvGraphicFramePr>
        <p:xfrm>
          <a:off x="728662" y="1295400"/>
          <a:ext cx="10294937" cy="4687680"/>
        </p:xfrm>
        <a:graphic>
          <a:graphicData uri="http://schemas.openxmlformats.org/drawingml/2006/table">
            <a:tbl>
              <a:tblPr>
                <a:tableStyleId>{5C22544A-7EE6-4342-B048-85BDC9FD1C3A}</a:tableStyleId>
              </a:tblPr>
              <a:tblGrid>
                <a:gridCol w="10294937">
                  <a:extLst>
                    <a:ext uri="{9D8B030D-6E8A-4147-A177-3AD203B41FA5}">
                      <a16:colId xmlns:a16="http://schemas.microsoft.com/office/drawing/2014/main" val="1342299981"/>
                    </a:ext>
                  </a:extLst>
                </a:gridCol>
              </a:tblGrid>
              <a:tr h="395248">
                <a:tc>
                  <a:txBody>
                    <a:bodyPr/>
                    <a:lstStyle/>
                    <a:p>
                      <a:r>
                        <a:rPr lang="en-GB" sz="1800" b="1" dirty="0">
                          <a:solidFill>
                            <a:schemeClr val="accent2"/>
                          </a:solidFill>
                          <a:latin typeface="+mn-lt"/>
                        </a:rPr>
                        <a:t>Client money calculations and client by client reconciliation </a:t>
                      </a:r>
                    </a:p>
                  </a:txBody>
                  <a:tcPr marL="144000" marR="144000" marT="72000" marB="72000" anchor="ctr">
                    <a:lnB w="7620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1236462107"/>
                  </a:ext>
                </a:extLst>
              </a:tr>
              <a:tr h="395248">
                <a:tc>
                  <a: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chemeClr val="tx2"/>
                          </a:solidFill>
                          <a:effectLst/>
                          <a:uLnTx/>
                          <a:uFillTx/>
                          <a:latin typeface="+mn-lt"/>
                          <a:ea typeface="+mn-ea"/>
                          <a:cs typeface="+mn-cs"/>
                        </a:rPr>
                        <a:t>Review your understanding of how the system generates data used in reconciliations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chemeClr val="tx2"/>
                          </a:solidFill>
                          <a:effectLst/>
                          <a:uLnTx/>
                          <a:uFillTx/>
                          <a:latin typeface="+mn-lt"/>
                          <a:ea typeface="+mn-ea"/>
                          <a:cs typeface="+mn-cs"/>
                        </a:rPr>
                        <a:t>Ensure completeness of balances included </a:t>
                      </a:r>
                    </a:p>
                  </a:txBody>
                  <a:tcPr marL="144000" marR="144000" marT="72000" marB="72000" anchor="ctr">
                    <a:lnT w="76200" cap="flat" cmpd="sng" algn="ctr">
                      <a:solidFill>
                        <a:schemeClr val="accent2"/>
                      </a:solidFill>
                      <a:prstDash val="solid"/>
                      <a:round/>
                      <a:headEnd type="none" w="med" len="med"/>
                      <a:tailEnd type="none" w="med" len="med"/>
                    </a:lnT>
                    <a:noFill/>
                  </a:tcPr>
                </a:tc>
                <a:extLst>
                  <a:ext uri="{0D108BD9-81ED-4DB2-BD59-A6C34878D82A}">
                    <a16:rowId xmlns:a16="http://schemas.microsoft.com/office/drawing/2014/main" val="2269024631"/>
                  </a:ext>
                </a:extLst>
              </a:tr>
              <a:tr h="3952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noProof="0" dirty="0">
                          <a:solidFill>
                            <a:schemeClr val="accent5"/>
                          </a:solidFill>
                          <a:latin typeface="+mn-lt"/>
                          <a:ea typeface="+mn-ea"/>
                          <a:cs typeface="+mn-cs"/>
                        </a:rPr>
                        <a:t>Risk and Controls Matrix </a:t>
                      </a:r>
                    </a:p>
                  </a:txBody>
                  <a:tcPr marL="144000" marR="144000" marT="72000" marB="72000" anchor="ctr">
                    <a:lnB w="76200" cap="flat" cmpd="sng" algn="ctr">
                      <a:solidFill>
                        <a:schemeClr val="accent5"/>
                      </a:solidFill>
                      <a:prstDash val="solid"/>
                      <a:round/>
                      <a:headEnd type="none" w="med" len="med"/>
                      <a:tailEnd type="none" w="med" len="med"/>
                    </a:lnB>
                    <a:noFill/>
                  </a:tcPr>
                </a:tc>
                <a:extLst>
                  <a:ext uri="{0D108BD9-81ED-4DB2-BD59-A6C34878D82A}">
                    <a16:rowId xmlns:a16="http://schemas.microsoft.com/office/drawing/2014/main" val="1159846019"/>
                  </a:ext>
                </a:extLst>
              </a:tr>
              <a:tr h="395248">
                <a:tc>
                  <a: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chemeClr val="tx2"/>
                          </a:solidFill>
                          <a:effectLst/>
                          <a:uLnTx/>
                          <a:uFillTx/>
                          <a:latin typeface="+mn-lt"/>
                          <a:ea typeface="+mn-ea"/>
                          <a:cs typeface="+mn-cs"/>
                        </a:rPr>
                        <a:t>Prepare and maintain to demonstrate robust systems and controls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chemeClr val="tx2"/>
                          </a:solidFill>
                          <a:effectLst/>
                          <a:uLnTx/>
                          <a:uFillTx/>
                          <a:latin typeface="+mn-lt"/>
                          <a:ea typeface="+mn-ea"/>
                          <a:cs typeface="+mn-cs"/>
                        </a:rPr>
                        <a:t>Review annually to ensure details are current </a:t>
                      </a:r>
                    </a:p>
                  </a:txBody>
                  <a:tcPr marL="144000" marR="144000" marT="72000" marB="72000" anchor="ctr">
                    <a:lnT w="76200" cap="flat" cmpd="sng" algn="ctr">
                      <a:solidFill>
                        <a:schemeClr val="accent5"/>
                      </a:solidFill>
                      <a:prstDash val="solid"/>
                      <a:round/>
                      <a:headEnd type="none" w="med" len="med"/>
                      <a:tailEnd type="none" w="med" len="med"/>
                    </a:lnT>
                    <a:noFill/>
                  </a:tcPr>
                </a:tc>
                <a:extLst>
                  <a:ext uri="{0D108BD9-81ED-4DB2-BD59-A6C34878D82A}">
                    <a16:rowId xmlns:a16="http://schemas.microsoft.com/office/drawing/2014/main" val="1863303047"/>
                  </a:ext>
                </a:extLst>
              </a:tr>
              <a:tr h="3952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noProof="0" dirty="0">
                          <a:solidFill>
                            <a:schemeClr val="accent4"/>
                          </a:solidFill>
                          <a:latin typeface="+mn-lt"/>
                          <a:ea typeface="+mn-ea"/>
                          <a:cs typeface="+mn-cs"/>
                        </a:rPr>
                        <a:t>Credit writebacks </a:t>
                      </a:r>
                    </a:p>
                  </a:txBody>
                  <a:tcPr marL="144000" marR="144000" marT="72000" marB="72000" anchor="ctr">
                    <a:lnB w="7620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2760195382"/>
                  </a:ext>
                </a:extLst>
              </a:tr>
              <a:tr h="395248">
                <a:tc>
                  <a: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chemeClr val="tx2"/>
                          </a:solidFill>
                          <a:effectLst/>
                          <a:uLnTx/>
                          <a:uFillTx/>
                          <a:latin typeface="+mn-lt"/>
                          <a:ea typeface="+mn-ea"/>
                          <a:cs typeface="+mn-cs"/>
                        </a:rPr>
                        <a:t>Consider deemed or actual consent before effecting any credit writeback</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chemeClr val="tx2"/>
                          </a:solidFill>
                          <a:effectLst/>
                          <a:uLnTx/>
                          <a:uFillTx/>
                          <a:latin typeface="+mn-lt"/>
                          <a:ea typeface="+mn-ea"/>
                          <a:cs typeface="+mn-cs"/>
                        </a:rPr>
                        <a:t>Obtain appropriate legal advice to </a:t>
                      </a:r>
                      <a:r>
                        <a:rPr kumimoji="0" lang="en-GB" sz="1500" b="0" i="0" u="none" strike="noStrike" kern="1200" cap="none" spc="0" normalizeH="0" baseline="0" noProof="0">
                          <a:ln>
                            <a:noFill/>
                          </a:ln>
                          <a:solidFill>
                            <a:schemeClr val="tx2"/>
                          </a:solidFill>
                          <a:effectLst/>
                          <a:uLnTx/>
                          <a:uFillTx/>
                          <a:latin typeface="+mn-lt"/>
                          <a:ea typeface="+mn-ea"/>
                          <a:cs typeface="+mn-cs"/>
                        </a:rPr>
                        <a:t>establish that </a:t>
                      </a:r>
                      <a:r>
                        <a:rPr kumimoji="0" lang="en-GB" sz="1500" b="0" i="0" u="none" strike="noStrike" kern="1200" cap="none" spc="0" normalizeH="0" baseline="0" noProof="0" dirty="0">
                          <a:ln>
                            <a:noFill/>
                          </a:ln>
                          <a:solidFill>
                            <a:schemeClr val="tx2"/>
                          </a:solidFill>
                          <a:effectLst/>
                          <a:uLnTx/>
                          <a:uFillTx/>
                          <a:latin typeface="+mn-lt"/>
                          <a:ea typeface="+mn-ea"/>
                          <a:cs typeface="+mn-cs"/>
                        </a:rPr>
                        <a:t>the credit writeback doesn’t breach trust law</a:t>
                      </a:r>
                    </a:p>
                  </a:txBody>
                  <a:tcPr marL="144000" marR="144000" marT="72000" marB="72000" anchor="ctr">
                    <a:lnT w="76200" cap="flat" cmpd="sng" algn="ctr">
                      <a:solidFill>
                        <a:schemeClr val="accent4"/>
                      </a:solidFill>
                      <a:prstDash val="solid"/>
                      <a:round/>
                      <a:headEnd type="none" w="med" len="med"/>
                      <a:tailEnd type="none" w="med" len="med"/>
                    </a:lnT>
                    <a:noFill/>
                  </a:tcPr>
                </a:tc>
                <a:extLst>
                  <a:ext uri="{0D108BD9-81ED-4DB2-BD59-A6C34878D82A}">
                    <a16:rowId xmlns:a16="http://schemas.microsoft.com/office/drawing/2014/main" val="1116113398"/>
                  </a:ext>
                </a:extLst>
              </a:tr>
              <a:tr h="3952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noProof="0" dirty="0">
                          <a:solidFill>
                            <a:schemeClr val="accent6"/>
                          </a:solidFill>
                          <a:latin typeface="+mn-lt"/>
                          <a:ea typeface="+mn-ea"/>
                          <a:cs typeface="+mn-cs"/>
                        </a:rPr>
                        <a:t>Consolidation and change in environment</a:t>
                      </a:r>
                    </a:p>
                  </a:txBody>
                  <a:tcPr marL="144000" marR="144000" marT="72000" marB="72000" anchor="ctr">
                    <a:lnB w="7620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765210677"/>
                  </a:ext>
                </a:extLst>
              </a:tr>
              <a:tr h="395248">
                <a:tc>
                  <a: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chemeClr val="tx2"/>
                          </a:solidFill>
                          <a:effectLst/>
                          <a:uLnTx/>
                          <a:uFillTx/>
                          <a:latin typeface="+mn-lt"/>
                          <a:ea typeface="+mn-ea"/>
                          <a:cs typeface="+mn-cs"/>
                        </a:rPr>
                        <a:t>Consider if communication to consumers and consent is appropriate before any transfer</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chemeClr val="tx2"/>
                          </a:solidFill>
                          <a:effectLst/>
                          <a:uLnTx/>
                          <a:uFillTx/>
                          <a:latin typeface="+mn-lt"/>
                          <a:ea typeface="+mn-ea"/>
                          <a:cs typeface="+mn-cs"/>
                        </a:rPr>
                        <a:t>Keep in mind implications for trust law compliance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schemeClr val="tx2"/>
                        </a:solidFill>
                        <a:effectLst/>
                        <a:uLnTx/>
                        <a:uFillTx/>
                        <a:latin typeface="+mn-lt"/>
                        <a:ea typeface="+mn-ea"/>
                        <a:cs typeface="+mn-cs"/>
                      </a:endParaRPr>
                    </a:p>
                  </a:txBody>
                  <a:tcPr marL="144000" marR="144000" marT="72000" marB="72000" anchor="ctr">
                    <a:lnT w="76200" cap="flat" cmpd="sng" algn="ctr">
                      <a:solidFill>
                        <a:schemeClr val="accent6"/>
                      </a:solidFill>
                      <a:prstDash val="solid"/>
                      <a:round/>
                      <a:headEnd type="none" w="med" len="med"/>
                      <a:tailEnd type="none" w="med" len="med"/>
                    </a:lnT>
                    <a:noFill/>
                  </a:tcPr>
                </a:tc>
                <a:extLst>
                  <a:ext uri="{0D108BD9-81ED-4DB2-BD59-A6C34878D82A}">
                    <a16:rowId xmlns:a16="http://schemas.microsoft.com/office/drawing/2014/main" val="3200818492"/>
                  </a:ext>
                </a:extLst>
              </a:tr>
            </a:tbl>
          </a:graphicData>
        </a:graphic>
      </p:graphicFrame>
      <p:sp>
        <p:nvSpPr>
          <p:cNvPr id="2" name="Date Placeholder 1">
            <a:extLst>
              <a:ext uri="{FF2B5EF4-FFF2-40B4-BE49-F238E27FC236}">
                <a16:creationId xmlns:a16="http://schemas.microsoft.com/office/drawing/2014/main" id="{4C06B52F-F7BB-46E5-A2EE-228F5E770672}"/>
              </a:ext>
            </a:extLst>
          </p:cNvPr>
          <p:cNvSpPr>
            <a:spLocks noGrp="1"/>
          </p:cNvSpPr>
          <p:nvPr>
            <p:ph type="dt" sz="half" idx="10"/>
          </p:nvPr>
        </p:nvSpPr>
        <p:spPr>
          <a:xfrm>
            <a:off x="523357" y="227012"/>
            <a:ext cx="714893" cy="131038"/>
          </a:xfrm>
          <a:prstGeom prst="rect">
            <a:avLst/>
          </a:prstGeom>
        </p:spPr>
        <p:txBody>
          <a:bodyPr vert="horz" lIns="0" tIns="0" rIns="0" bIns="0" rtlCol="0" anchor="ctr"/>
          <a:lstStyle>
            <a:defPPr>
              <a:defRPr lang="en-US"/>
            </a:defPPr>
            <a:lvl1pPr marL="0" algn="l" defTabSz="914400" rtl="0" eaLnBrk="1" latinLnBrk="0" hangingPunct="1">
              <a:defRPr sz="7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20 February 2024</a:t>
            </a:r>
          </a:p>
        </p:txBody>
      </p:sp>
      <p:sp>
        <p:nvSpPr>
          <p:cNvPr id="3" name="Footer Placeholder 2">
            <a:extLst>
              <a:ext uri="{FF2B5EF4-FFF2-40B4-BE49-F238E27FC236}">
                <a16:creationId xmlns:a16="http://schemas.microsoft.com/office/drawing/2014/main" id="{D1A04FD1-11F9-4226-8A25-8988E9D3B792}"/>
              </a:ext>
            </a:extLst>
          </p:cNvPr>
          <p:cNvSpPr>
            <a:spLocks noGrp="1"/>
          </p:cNvSpPr>
          <p:nvPr>
            <p:ph type="ftr" sz="quarter" idx="11"/>
          </p:nvPr>
        </p:nvSpPr>
        <p:spPr>
          <a:xfrm>
            <a:off x="1238249" y="227012"/>
            <a:ext cx="3050695" cy="131038"/>
          </a:xfrm>
          <a:prstGeom prst="rect">
            <a:avLst/>
          </a:prstGeom>
        </p:spPr>
        <p:txBody>
          <a:bodyPr vert="horz" lIns="0" tIns="0" rIns="0" bIns="0" rtlCol="0" anchor="ctr"/>
          <a:lstStyle>
            <a:defPPr>
              <a:defRPr lang="en-US"/>
            </a:defPPr>
            <a:lvl1pPr marL="0" algn="r" defTabSz="914400" rtl="0" eaLnBrk="1" latinLnBrk="0" hangingPunct="1">
              <a:defRPr sz="7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CASS 5 hot topics to consider for 2024</a:t>
            </a:r>
            <a:endParaRPr lang="en-GB" dirty="0">
              <a:solidFill>
                <a:schemeClr val="bg1"/>
              </a:solidFill>
            </a:endParaRPr>
          </a:p>
        </p:txBody>
      </p:sp>
      <p:sp>
        <p:nvSpPr>
          <p:cNvPr id="4" name="Slide Number Placeholder 3">
            <a:extLst>
              <a:ext uri="{FF2B5EF4-FFF2-40B4-BE49-F238E27FC236}">
                <a16:creationId xmlns:a16="http://schemas.microsoft.com/office/drawing/2014/main" id="{2FB49F9B-92B5-485E-B63B-234A5206F5F4}"/>
              </a:ext>
            </a:extLst>
          </p:cNvPr>
          <p:cNvSpPr>
            <a:spLocks noGrp="1"/>
          </p:cNvSpPr>
          <p:nvPr>
            <p:ph type="sldNum" sz="quarter" idx="12"/>
          </p:nvPr>
        </p:nvSpPr>
        <p:spPr/>
        <p:txBody>
          <a:bodyPr/>
          <a:lstStyle/>
          <a:p>
            <a:fld id="{B361135E-0DC1-49DB-BE20-40FC2C2DAD15}" type="slidenum">
              <a:rPr lang="en-GB" smtClean="0"/>
              <a:t>44</a:t>
            </a:fld>
            <a:endParaRPr lang="en-GB"/>
          </a:p>
        </p:txBody>
      </p:sp>
    </p:spTree>
    <p:extLst>
      <p:ext uri="{BB962C8B-B14F-4D97-AF65-F5344CB8AC3E}">
        <p14:creationId xmlns:p14="http://schemas.microsoft.com/office/powerpoint/2010/main" val="3291642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icture containing text&#10;&#10;Description automatically generated">
            <a:extLst>
              <a:ext uri="{FF2B5EF4-FFF2-40B4-BE49-F238E27FC236}">
                <a16:creationId xmlns:a16="http://schemas.microsoft.com/office/drawing/2014/main" id="{4822F681-8455-440D-9ABB-0055ED792469}"/>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a:xfrm>
            <a:off x="2070" y="0"/>
            <a:ext cx="12192000" cy="6882858"/>
          </a:xfrm>
        </p:spPr>
      </p:pic>
      <p:sp>
        <p:nvSpPr>
          <p:cNvPr id="21" name="Text Placeholder 20">
            <a:extLst>
              <a:ext uri="{FF2B5EF4-FFF2-40B4-BE49-F238E27FC236}">
                <a16:creationId xmlns:a16="http://schemas.microsoft.com/office/drawing/2014/main" id="{8F5035B1-501A-4C6B-9D88-CB39949589DB}"/>
              </a:ext>
            </a:extLst>
          </p:cNvPr>
          <p:cNvSpPr>
            <a:spLocks noGrp="1"/>
          </p:cNvSpPr>
          <p:nvPr>
            <p:ph type="body" sz="quarter" idx="10"/>
          </p:nvPr>
        </p:nvSpPr>
        <p:spPr>
          <a:xfrm>
            <a:off x="4959926" y="4108416"/>
            <a:ext cx="1671294" cy="1341437"/>
          </a:xfrm>
        </p:spPr>
        <p:txBody>
          <a:bodyPr/>
          <a:lstStyle/>
          <a:p>
            <a:r>
              <a:rPr lang="en-GB" dirty="0"/>
              <a:t>Get the latest...</a:t>
            </a:r>
          </a:p>
          <a:p>
            <a:pPr lvl="1"/>
            <a:r>
              <a:rPr lang="en-GB" dirty="0"/>
              <a:t>@PKFLittlejohn</a:t>
            </a:r>
          </a:p>
          <a:p>
            <a:pPr lvl="1"/>
            <a:r>
              <a:rPr lang="en-GB" dirty="0"/>
              <a:t>PKF Littlejohn</a:t>
            </a:r>
          </a:p>
          <a:p>
            <a:pPr lvl="1"/>
            <a:r>
              <a:rPr lang="en-GB" dirty="0"/>
              <a:t>PKF.Littlejohn</a:t>
            </a:r>
          </a:p>
          <a:p>
            <a:pPr lvl="1"/>
            <a:r>
              <a:rPr lang="en-GB" dirty="0"/>
              <a:t>PKFLittlejohn_earlycareers</a:t>
            </a:r>
          </a:p>
        </p:txBody>
      </p:sp>
      <p:sp>
        <p:nvSpPr>
          <p:cNvPr id="22" name="Text Placeholder 21">
            <a:extLst>
              <a:ext uri="{FF2B5EF4-FFF2-40B4-BE49-F238E27FC236}">
                <a16:creationId xmlns:a16="http://schemas.microsoft.com/office/drawing/2014/main" id="{A16B9C69-0DFB-4171-960E-54640830F6E7}"/>
              </a:ext>
            </a:extLst>
          </p:cNvPr>
          <p:cNvSpPr>
            <a:spLocks noGrp="1"/>
          </p:cNvSpPr>
          <p:nvPr>
            <p:ph type="body" sz="quarter" idx="11"/>
          </p:nvPr>
        </p:nvSpPr>
        <p:spPr>
          <a:xfrm>
            <a:off x="1059206" y="4108415"/>
            <a:ext cx="1671294" cy="1783427"/>
          </a:xfrm>
        </p:spPr>
        <p:txBody>
          <a:bodyPr>
            <a:normAutofit/>
          </a:bodyPr>
          <a:lstStyle/>
          <a:p>
            <a:r>
              <a:rPr lang="en-GB" dirty="0"/>
              <a:t>PKF Littlejohn LLP</a:t>
            </a:r>
          </a:p>
          <a:p>
            <a:pPr lvl="1"/>
            <a:r>
              <a:rPr lang="en-GB" dirty="0"/>
              <a:t>15 Westferry Circus,</a:t>
            </a:r>
          </a:p>
          <a:p>
            <a:pPr lvl="1"/>
            <a:r>
              <a:rPr lang="en-GB" dirty="0"/>
              <a:t>Canary Wharf, London </a:t>
            </a:r>
          </a:p>
          <a:p>
            <a:pPr lvl="1"/>
            <a:r>
              <a:rPr lang="en-GB" dirty="0"/>
              <a:t>E14 4HD</a:t>
            </a:r>
          </a:p>
          <a:p>
            <a:pPr lvl="1"/>
            <a:r>
              <a:rPr lang="en-GB" dirty="0"/>
              <a:t>Tel: +44 (0)20 7516 2200</a:t>
            </a:r>
          </a:p>
          <a:p>
            <a:pPr lvl="1"/>
            <a:endParaRPr lang="en-GB" dirty="0"/>
          </a:p>
          <a:p>
            <a:pPr lvl="1"/>
            <a:r>
              <a:rPr lang="en-US" dirty="0"/>
              <a:t>11 York St,</a:t>
            </a:r>
          </a:p>
          <a:p>
            <a:pPr lvl="1"/>
            <a:r>
              <a:rPr lang="en-US" dirty="0"/>
              <a:t>Manchester </a:t>
            </a:r>
          </a:p>
          <a:p>
            <a:pPr lvl="1"/>
            <a:r>
              <a:rPr lang="en-US" dirty="0"/>
              <a:t>M2 2AW</a:t>
            </a:r>
          </a:p>
          <a:p>
            <a:pPr lvl="1"/>
            <a:r>
              <a:rPr lang="en-US" dirty="0"/>
              <a:t>Tel: +44 (0)161 552 4220</a:t>
            </a:r>
            <a:endParaRPr lang="en-GB" dirty="0"/>
          </a:p>
          <a:p>
            <a:pPr lvl="1"/>
            <a:endParaRPr lang="en-GB" dirty="0"/>
          </a:p>
          <a:p>
            <a:pPr lvl="1"/>
            <a:r>
              <a:rPr lang="en-GB" dirty="0"/>
              <a:t>pkf-l.com</a:t>
            </a:r>
          </a:p>
        </p:txBody>
      </p:sp>
      <p:sp>
        <p:nvSpPr>
          <p:cNvPr id="23" name="Text Placeholder 22">
            <a:extLst>
              <a:ext uri="{FF2B5EF4-FFF2-40B4-BE49-F238E27FC236}">
                <a16:creationId xmlns:a16="http://schemas.microsoft.com/office/drawing/2014/main" id="{9B7B2987-0F93-4729-BB6F-A47EDFACD29B}"/>
              </a:ext>
            </a:extLst>
          </p:cNvPr>
          <p:cNvSpPr>
            <a:spLocks noGrp="1"/>
          </p:cNvSpPr>
          <p:nvPr>
            <p:ph type="body" sz="quarter" idx="12"/>
          </p:nvPr>
        </p:nvSpPr>
        <p:spPr>
          <a:xfrm>
            <a:off x="527050" y="5435698"/>
            <a:ext cx="6489700" cy="1046922"/>
          </a:xfrm>
        </p:spPr>
        <p:txBody>
          <a:bodyPr anchor="b">
            <a:normAutofit/>
          </a:bodyPr>
          <a:lstStyle/>
          <a:p>
            <a:r>
              <a:rPr lang="en-GB" sz="650" dirty="0"/>
              <a:t>PKF Littlejohn LLP, Chartered Accountants. A list of members’ names is available at the above address. PKF Littlejohn LLP is a limited liability partnership registered in England</a:t>
            </a:r>
          </a:p>
          <a:p>
            <a:r>
              <a:rPr lang="en-GB" sz="650" dirty="0"/>
              <a:t>and Wales No. 0C342572. Registered office as above. </a:t>
            </a:r>
            <a:r>
              <a:rPr lang="en-US" sz="650" dirty="0"/>
              <a:t>PKF Littlejohn LLP is a member of PKF Global, the network of member firms of PKF International Limited, each of which is a separate and independent legal entity and does not accept any responsibility or liability for the actions or inactions of any individual member or correspondent firm(s).</a:t>
            </a:r>
          </a:p>
        </p:txBody>
      </p:sp>
      <p:pic>
        <p:nvPicPr>
          <p:cNvPr id="13" name="Graphic 12">
            <a:extLst>
              <a:ext uri="{FF2B5EF4-FFF2-40B4-BE49-F238E27FC236}">
                <a16:creationId xmlns:a16="http://schemas.microsoft.com/office/drawing/2014/main" id="{1B0A3310-FC14-4FD5-A737-A69A9BCA83C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7050" y="4127465"/>
            <a:ext cx="440290" cy="660435"/>
          </a:xfrm>
          <a:prstGeom prst="rect">
            <a:avLst/>
          </a:prstGeom>
        </p:spPr>
      </p:pic>
      <p:pic>
        <p:nvPicPr>
          <p:cNvPr id="14" name="Graphic 13">
            <a:extLst>
              <a:ext uri="{FF2B5EF4-FFF2-40B4-BE49-F238E27FC236}">
                <a16:creationId xmlns:a16="http://schemas.microsoft.com/office/drawing/2014/main" id="{48DDDBAD-23C7-4898-A5AD-BA47509C2BCE}"/>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955749" y="4342589"/>
            <a:ext cx="129246" cy="306959"/>
          </a:xfrm>
          <a:prstGeom prst="rect">
            <a:avLst/>
          </a:prstGeom>
        </p:spPr>
      </p:pic>
      <p:sp>
        <p:nvSpPr>
          <p:cNvPr id="9" name="Text Placeholder 21">
            <a:extLst>
              <a:ext uri="{FF2B5EF4-FFF2-40B4-BE49-F238E27FC236}">
                <a16:creationId xmlns:a16="http://schemas.microsoft.com/office/drawing/2014/main" id="{1E364361-19F1-48E7-9E7F-378E1D75094F}"/>
              </a:ext>
            </a:extLst>
          </p:cNvPr>
          <p:cNvSpPr txBox="1">
            <a:spLocks/>
          </p:cNvSpPr>
          <p:nvPr/>
        </p:nvSpPr>
        <p:spPr>
          <a:xfrm>
            <a:off x="2936253" y="4108414"/>
            <a:ext cx="1671294" cy="1341437"/>
          </a:xfrm>
          <a:prstGeom prst="rect">
            <a:avLst/>
          </a:prstGeom>
        </p:spPr>
        <p:txBody>
          <a:bodyPr vert="horz" lIns="0" tIns="0" rIns="0" bIns="0" rtlCol="0">
            <a:normAutofit/>
          </a:bodyPr>
          <a:lstStyle>
            <a:lvl1pPr marL="0" indent="0" algn="l" defTabSz="914400" rtl="0" eaLnBrk="1" latinLnBrk="0" hangingPunct="1">
              <a:lnSpc>
                <a:spcPct val="95000"/>
              </a:lnSpc>
              <a:spcBef>
                <a:spcPts val="0"/>
              </a:spcBef>
              <a:spcAft>
                <a:spcPts val="400"/>
              </a:spcAft>
              <a:buFont typeface="Arial" panose="020B0604020202020204" pitchFamily="34" charset="0"/>
              <a:buNone/>
              <a:defRPr sz="1100" b="0" kern="1200">
                <a:solidFill>
                  <a:schemeClr val="accent1"/>
                </a:solidFill>
                <a:latin typeface="+mn-lt"/>
                <a:ea typeface="+mn-ea"/>
                <a:cs typeface="+mn-cs"/>
              </a:defRPr>
            </a:lvl1pPr>
            <a:lvl2pPr marL="0" indent="0" algn="l" defTabSz="914400" rtl="0" eaLnBrk="1" latinLnBrk="0" hangingPunct="1">
              <a:lnSpc>
                <a:spcPct val="95000"/>
              </a:lnSpc>
              <a:spcBef>
                <a:spcPts val="0"/>
              </a:spcBef>
              <a:buFont typeface="Arial" panose="020B0604020202020204" pitchFamily="34" charset="0"/>
              <a:buNone/>
              <a:defRPr sz="900" b="0" kern="1200">
                <a:solidFill>
                  <a:schemeClr val="accent1"/>
                </a:solidFill>
                <a:latin typeface="+mn-lt"/>
                <a:ea typeface="+mn-ea"/>
                <a:cs typeface="+mn-cs"/>
              </a:defRPr>
            </a:lvl2pPr>
            <a:lvl3pPr marL="536575" indent="-179388" algn="l" defTabSz="914400" rtl="0" eaLnBrk="1" latinLnBrk="0" hangingPunct="1">
              <a:lnSpc>
                <a:spcPct val="95000"/>
              </a:lnSpc>
              <a:spcBef>
                <a:spcPts val="600"/>
              </a:spcBef>
              <a:buFont typeface="Arial" panose="020B0604020202020204" pitchFamily="34" charset="0"/>
              <a:buChar char="•"/>
              <a:defRPr sz="1200" kern="1200">
                <a:solidFill>
                  <a:schemeClr val="tx2"/>
                </a:solidFill>
                <a:latin typeface="+mn-lt"/>
                <a:ea typeface="+mn-ea"/>
                <a:cs typeface="+mn-cs"/>
              </a:defRPr>
            </a:lvl3pPr>
            <a:lvl4pPr marL="715963" indent="-179388" algn="l" defTabSz="914400" rtl="0" eaLnBrk="1" latinLnBrk="0" hangingPunct="1">
              <a:lnSpc>
                <a:spcPct val="95000"/>
              </a:lnSpc>
              <a:spcBef>
                <a:spcPts val="600"/>
              </a:spcBef>
              <a:buFont typeface="Arial" panose="020B0604020202020204" pitchFamily="34" charset="0"/>
              <a:buChar char="•"/>
              <a:defRPr sz="1100" kern="1200">
                <a:solidFill>
                  <a:schemeClr val="tx2"/>
                </a:solidFill>
                <a:latin typeface="+mn-lt"/>
                <a:ea typeface="+mn-ea"/>
                <a:cs typeface="+mn-cs"/>
              </a:defRPr>
            </a:lvl4pPr>
            <a:lvl5pPr marL="893763" indent="-177800" algn="l" defTabSz="914400" rtl="0" eaLnBrk="1" latinLnBrk="0" hangingPunct="1">
              <a:lnSpc>
                <a:spcPct val="95000"/>
              </a:lnSpc>
              <a:spcBef>
                <a:spcPts val="600"/>
              </a:spcBef>
              <a:buFont typeface="Arial" panose="020B0604020202020204" pitchFamily="34" charset="0"/>
              <a:buChar char="•"/>
              <a:defRPr sz="1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a:p>
            <a:pPr lvl="1"/>
            <a:r>
              <a:rPr lang="en-GB" dirty="0"/>
              <a:t>Third Floor, One Park Row,</a:t>
            </a:r>
          </a:p>
          <a:p>
            <a:pPr lvl="1"/>
            <a:r>
              <a:rPr lang="en-GB" dirty="0"/>
              <a:t>Leeds </a:t>
            </a:r>
          </a:p>
          <a:p>
            <a:pPr lvl="1"/>
            <a:r>
              <a:rPr lang="en-GB" dirty="0"/>
              <a:t>LS1 5HN</a:t>
            </a:r>
          </a:p>
          <a:p>
            <a:pPr lvl="1"/>
            <a:r>
              <a:rPr lang="en-GB" dirty="0"/>
              <a:t>Tel: +44 (0)113 244 5141</a:t>
            </a:r>
          </a:p>
          <a:p>
            <a:pPr lvl="1"/>
            <a:endParaRPr lang="en-GB" dirty="0"/>
          </a:p>
          <a:p>
            <a:pPr lvl="1"/>
            <a:endParaRPr lang="en-GB" dirty="0"/>
          </a:p>
        </p:txBody>
      </p:sp>
      <p:pic>
        <p:nvPicPr>
          <p:cNvPr id="3" name="Picture 2" descr="Icon&#10;&#10;Description automatically generated">
            <a:extLst>
              <a:ext uri="{FF2B5EF4-FFF2-40B4-BE49-F238E27FC236}">
                <a16:creationId xmlns:a16="http://schemas.microsoft.com/office/drawing/2014/main" id="{7DBB31AD-32A5-47BE-B522-76D94E3153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53777" y="4699194"/>
            <a:ext cx="129247" cy="129139"/>
          </a:xfrm>
          <a:prstGeom prst="rect">
            <a:avLst/>
          </a:prstGeom>
        </p:spPr>
      </p:pic>
    </p:spTree>
    <p:extLst>
      <p:ext uri="{BB962C8B-B14F-4D97-AF65-F5344CB8AC3E}">
        <p14:creationId xmlns:p14="http://schemas.microsoft.com/office/powerpoint/2010/main" val="2746325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FB684EC-549B-4FC3-B0D8-764A565DA614}"/>
              </a:ext>
            </a:extLst>
          </p:cNvPr>
          <p:cNvPicPr/>
          <p:nvPr/>
        </p:nvPicPr>
        <p:blipFill>
          <a:blip r:embed="rId2">
            <a:extLst>
              <a:ext uri="{28A0092B-C50C-407E-A947-70E740481C1C}">
                <a14:useLocalDpi xmlns:a14="http://schemas.microsoft.com/office/drawing/2010/main" val="0"/>
              </a:ext>
            </a:extLst>
          </a:blip>
          <a:stretch>
            <a:fillRect/>
          </a:stretch>
        </p:blipFill>
        <p:spPr>
          <a:xfrm>
            <a:off x="9186971" y="0"/>
            <a:ext cx="3005029" cy="6858000"/>
          </a:xfrm>
          <a:prstGeom prst="rect">
            <a:avLst/>
          </a:prstGeom>
        </p:spPr>
      </p:pic>
      <p:sp>
        <p:nvSpPr>
          <p:cNvPr id="15" name="Title 14">
            <a:extLst>
              <a:ext uri="{FF2B5EF4-FFF2-40B4-BE49-F238E27FC236}">
                <a16:creationId xmlns:a16="http://schemas.microsoft.com/office/drawing/2014/main" id="{0F9DDF2E-953E-4110-AE75-891C14EBB9D9}"/>
              </a:ext>
            </a:extLst>
          </p:cNvPr>
          <p:cNvSpPr>
            <a:spLocks noGrp="1"/>
          </p:cNvSpPr>
          <p:nvPr>
            <p:ph type="title"/>
          </p:nvPr>
        </p:nvSpPr>
        <p:spPr>
          <a:xfrm>
            <a:off x="728871" y="692943"/>
            <a:ext cx="8097628" cy="610077"/>
          </a:xfrm>
        </p:spPr>
        <p:txBody>
          <a:bodyPr>
            <a:normAutofit/>
          </a:bodyPr>
          <a:lstStyle/>
          <a:p>
            <a:r>
              <a:rPr lang="en-GB" sz="2600" dirty="0"/>
              <a:t>Contents</a:t>
            </a:r>
          </a:p>
        </p:txBody>
      </p:sp>
      <p:sp>
        <p:nvSpPr>
          <p:cNvPr id="4" name="Slide Number Placeholder 3">
            <a:extLst>
              <a:ext uri="{FF2B5EF4-FFF2-40B4-BE49-F238E27FC236}">
                <a16:creationId xmlns:a16="http://schemas.microsoft.com/office/drawing/2014/main" id="{BE712AEC-4ECE-4656-A4D8-3D424DB61657}"/>
              </a:ext>
            </a:extLst>
          </p:cNvPr>
          <p:cNvSpPr>
            <a:spLocks noGrp="1"/>
          </p:cNvSpPr>
          <p:nvPr>
            <p:ph type="sldNum" sz="quarter" idx="12"/>
          </p:nvPr>
        </p:nvSpPr>
        <p:spPr>
          <a:xfrm>
            <a:off x="11072811" y="6508266"/>
            <a:ext cx="695325" cy="231223"/>
          </a:xfrm>
        </p:spPr>
        <p:txBody>
          <a:bodyPr/>
          <a:lstStyle/>
          <a:p>
            <a:fld id="{B361135E-0DC1-49DB-BE20-40FC2C2DAD15}" type="slidenum">
              <a:rPr lang="en-GB" smtClean="0"/>
              <a:pPr/>
              <a:t>5</a:t>
            </a:fld>
            <a:endParaRPr lang="en-GB" dirty="0"/>
          </a:p>
        </p:txBody>
      </p:sp>
      <p:graphicFrame>
        <p:nvGraphicFramePr>
          <p:cNvPr id="17" name="Table 17">
            <a:extLst>
              <a:ext uri="{FF2B5EF4-FFF2-40B4-BE49-F238E27FC236}">
                <a16:creationId xmlns:a16="http://schemas.microsoft.com/office/drawing/2014/main" id="{5F139DB7-0850-452B-8CC0-558C8C4F2367}"/>
              </a:ext>
            </a:extLst>
          </p:cNvPr>
          <p:cNvGraphicFramePr>
            <a:graphicFrameLocks noGrp="1"/>
          </p:cNvGraphicFramePr>
          <p:nvPr>
            <p:ph idx="1"/>
            <p:extLst>
              <p:ext uri="{D42A27DB-BD31-4B8C-83A1-F6EECF244321}">
                <p14:modId xmlns:p14="http://schemas.microsoft.com/office/powerpoint/2010/main" val="3770800212"/>
              </p:ext>
            </p:extLst>
          </p:nvPr>
        </p:nvGraphicFramePr>
        <p:xfrm>
          <a:off x="457200" y="1303020"/>
          <a:ext cx="8369300" cy="4860000"/>
        </p:xfrm>
        <a:graphic>
          <a:graphicData uri="http://schemas.openxmlformats.org/drawingml/2006/table">
            <a:tbl>
              <a:tblPr>
                <a:tableStyleId>{5C22544A-7EE6-4342-B048-85BDC9FD1C3A}</a:tableStyleId>
              </a:tblPr>
              <a:tblGrid>
                <a:gridCol w="8369300">
                  <a:extLst>
                    <a:ext uri="{9D8B030D-6E8A-4147-A177-3AD203B41FA5}">
                      <a16:colId xmlns:a16="http://schemas.microsoft.com/office/drawing/2014/main" val="2182748575"/>
                    </a:ext>
                  </a:extLst>
                </a:gridCol>
              </a:tblGrid>
              <a:tr h="540000">
                <a:tc>
                  <a:txBody>
                    <a:bodyPr/>
                    <a:lstStyle/>
                    <a:p>
                      <a:r>
                        <a:rPr lang="en-GB" sz="1500" b="1" dirty="0">
                          <a:solidFill>
                            <a:schemeClr val="tx2"/>
                          </a:solidFill>
                        </a:rPr>
                        <a:t>Emergence of Wind-Down Planning (WDP) as Regulatory Concept</a:t>
                      </a:r>
                    </a:p>
                  </a:txBody>
                  <a:tcPr marL="252000">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9615703"/>
                  </a:ext>
                </a:extLst>
              </a:tr>
              <a:tr h="540000">
                <a:tc>
                  <a:txBody>
                    <a:bodyPr/>
                    <a:lstStyle/>
                    <a:p>
                      <a:r>
                        <a:rPr lang="en-GB" sz="1500" b="1" dirty="0">
                          <a:solidFill>
                            <a:schemeClr val="tx2"/>
                          </a:solidFill>
                        </a:rPr>
                        <a:t>FCA Guidance/Interaction with Threshold Condition 2.4 (TC 2.4)</a:t>
                      </a:r>
                    </a:p>
                  </a:txBody>
                  <a:tcPr marL="252000">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23119396"/>
                  </a:ext>
                </a:extLst>
              </a:tr>
              <a:tr h="54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srgbClr val="404040"/>
                          </a:solidFill>
                          <a:effectLst/>
                          <a:uLnTx/>
                          <a:uFillTx/>
                          <a:latin typeface="Arial"/>
                          <a:ea typeface="+mn-ea"/>
                          <a:cs typeface="+mn-cs"/>
                        </a:rPr>
                        <a:t>Wind-Down Plans – General Principles</a:t>
                      </a:r>
                    </a:p>
                  </a:txBody>
                  <a:tcPr marL="252000">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87746068"/>
                  </a:ext>
                </a:extLst>
              </a:tr>
              <a:tr h="54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srgbClr val="404040"/>
                          </a:solidFill>
                          <a:effectLst/>
                          <a:uLnTx/>
                          <a:uFillTx/>
                          <a:latin typeface="+mn-lt"/>
                          <a:ea typeface="+mn-ea"/>
                          <a:cs typeface="+mn-cs"/>
                        </a:rPr>
                        <a:t>What Constitutes a Good Wind-Down Plan?</a:t>
                      </a:r>
                      <a:endParaRPr kumimoji="0" lang="en-GB" sz="1500" b="1" i="0" u="none" strike="noStrike" kern="1200" cap="none" spc="0" normalizeH="0" baseline="0" noProof="0" dirty="0">
                        <a:ln>
                          <a:noFill/>
                        </a:ln>
                        <a:solidFill>
                          <a:srgbClr val="404040"/>
                        </a:solidFill>
                        <a:effectLst/>
                        <a:uLnTx/>
                        <a:uFillTx/>
                        <a:latin typeface="Arial"/>
                        <a:ea typeface="+mn-ea"/>
                        <a:cs typeface="+mn-cs"/>
                      </a:endParaRPr>
                    </a:p>
                  </a:txBody>
                  <a:tcPr marL="252000">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06215775"/>
                  </a:ext>
                </a:extLst>
              </a:tr>
              <a:tr h="54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srgbClr val="404040"/>
                          </a:solidFill>
                          <a:effectLst/>
                          <a:uLnTx/>
                          <a:uFillTx/>
                          <a:latin typeface="+mn-lt"/>
                          <a:ea typeface="+mn-ea"/>
                          <a:cs typeface="+mn-cs"/>
                        </a:rPr>
                        <a:t>FCA Thematic Review - TR 22/1 - Observations on Wind-Down Planning</a:t>
                      </a:r>
                      <a:endParaRPr kumimoji="0" lang="en-GB" sz="1500" b="1" i="0" u="none" strike="noStrike" kern="1200" cap="none" spc="0" normalizeH="0" baseline="0" noProof="0" dirty="0">
                        <a:ln>
                          <a:noFill/>
                        </a:ln>
                        <a:solidFill>
                          <a:srgbClr val="404040"/>
                        </a:solidFill>
                        <a:effectLst/>
                        <a:uLnTx/>
                        <a:uFillTx/>
                        <a:latin typeface="Arial"/>
                        <a:ea typeface="+mn-ea"/>
                        <a:cs typeface="+mn-cs"/>
                      </a:endParaRPr>
                    </a:p>
                  </a:txBody>
                  <a:tcPr marL="252000">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6631778"/>
                  </a:ext>
                </a:extLst>
              </a:tr>
              <a:tr h="54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srgbClr val="404040"/>
                          </a:solidFill>
                          <a:effectLst/>
                          <a:uLnTx/>
                          <a:uFillTx/>
                          <a:latin typeface="Arial"/>
                          <a:ea typeface="+mn-ea"/>
                          <a:cs typeface="+mn-cs"/>
                        </a:rPr>
                        <a:t>What do we see in Practice?</a:t>
                      </a:r>
                    </a:p>
                  </a:txBody>
                  <a:tcPr marL="252000">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0637099"/>
                  </a:ext>
                </a:extLst>
              </a:tr>
              <a:tr h="54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srgbClr val="404040"/>
                          </a:solidFill>
                          <a:effectLst/>
                          <a:uLnTx/>
                          <a:uFillTx/>
                          <a:latin typeface="Arial"/>
                          <a:ea typeface="+mn-ea"/>
                          <a:cs typeface="+mn-cs"/>
                        </a:rPr>
                        <a:t>What next from the FCA?</a:t>
                      </a:r>
                    </a:p>
                  </a:txBody>
                  <a:tcPr marL="252000">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7751580"/>
                  </a:ext>
                </a:extLst>
              </a:tr>
              <a:tr h="54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srgbClr val="404040"/>
                          </a:solidFill>
                          <a:effectLst/>
                          <a:uLnTx/>
                          <a:uFillTx/>
                          <a:latin typeface="Arial"/>
                          <a:ea typeface="+mn-ea"/>
                          <a:cs typeface="+mn-cs"/>
                        </a:rPr>
                        <a:t>How can PKF help?</a:t>
                      </a:r>
                    </a:p>
                  </a:txBody>
                  <a:tcPr marL="252000">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0043883"/>
                  </a:ext>
                </a:extLst>
              </a:tr>
              <a:tr h="54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500" b="1" i="0" u="none" strike="noStrike" kern="1200" cap="none" spc="0" normalizeH="0" baseline="0" noProof="0" dirty="0">
                        <a:ln>
                          <a:noFill/>
                        </a:ln>
                        <a:solidFill>
                          <a:srgbClr val="404040"/>
                        </a:solidFill>
                        <a:effectLst/>
                        <a:uLnTx/>
                        <a:uFillTx/>
                        <a:latin typeface="Arial"/>
                        <a:ea typeface="+mn-ea"/>
                        <a:cs typeface="+mn-cs"/>
                      </a:endParaRPr>
                    </a:p>
                  </a:txBody>
                  <a:tcPr marL="252000">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0265149"/>
                  </a:ext>
                </a:extLst>
              </a:tr>
            </a:tbl>
          </a:graphicData>
        </a:graphic>
      </p:graphicFrame>
      <p:sp>
        <p:nvSpPr>
          <p:cNvPr id="7" name="Rectangle 6">
            <a:extLst>
              <a:ext uri="{FF2B5EF4-FFF2-40B4-BE49-F238E27FC236}">
                <a16:creationId xmlns:a16="http://schemas.microsoft.com/office/drawing/2014/main" id="{24E9926A-E583-43AC-992C-63DA936B77D9}"/>
              </a:ext>
            </a:extLst>
          </p:cNvPr>
          <p:cNvSpPr/>
          <p:nvPr/>
        </p:nvSpPr>
        <p:spPr>
          <a:xfrm>
            <a:off x="-1" y="1303020"/>
            <a:ext cx="126000" cy="39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107CE7BF-4F6A-4908-9433-CC9AB1D4874B}"/>
              </a:ext>
            </a:extLst>
          </p:cNvPr>
          <p:cNvSpPr/>
          <p:nvPr/>
        </p:nvSpPr>
        <p:spPr>
          <a:xfrm>
            <a:off x="-1" y="1847718"/>
            <a:ext cx="126000" cy="39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4961327E-9C80-47B9-A067-728AD608BC79}"/>
              </a:ext>
            </a:extLst>
          </p:cNvPr>
          <p:cNvSpPr/>
          <p:nvPr/>
        </p:nvSpPr>
        <p:spPr>
          <a:xfrm>
            <a:off x="-1" y="2384431"/>
            <a:ext cx="126000" cy="39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12BEF6F7-53A1-4B5D-9DDE-F90CBB826BA9}"/>
              </a:ext>
            </a:extLst>
          </p:cNvPr>
          <p:cNvSpPr/>
          <p:nvPr/>
        </p:nvSpPr>
        <p:spPr>
          <a:xfrm>
            <a:off x="-1" y="2928415"/>
            <a:ext cx="126000" cy="39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53AD7983-7810-4A79-8E35-A9AED7A964C1}"/>
              </a:ext>
            </a:extLst>
          </p:cNvPr>
          <p:cNvSpPr/>
          <p:nvPr/>
        </p:nvSpPr>
        <p:spPr>
          <a:xfrm>
            <a:off x="-1" y="3466569"/>
            <a:ext cx="126000" cy="396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3C0F6036-325A-4884-8DEB-7221DEF6F907}"/>
              </a:ext>
            </a:extLst>
          </p:cNvPr>
          <p:cNvSpPr/>
          <p:nvPr/>
        </p:nvSpPr>
        <p:spPr>
          <a:xfrm>
            <a:off x="-1" y="4013422"/>
            <a:ext cx="126000" cy="396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21F9BB08-0067-4375-BD05-A63A54D57558}"/>
              </a:ext>
            </a:extLst>
          </p:cNvPr>
          <p:cNvSpPr/>
          <p:nvPr/>
        </p:nvSpPr>
        <p:spPr>
          <a:xfrm>
            <a:off x="-1" y="4558128"/>
            <a:ext cx="126000" cy="396000"/>
          </a:xfrm>
          <a:prstGeom prst="rect">
            <a:avLst/>
          </a:prstGeom>
          <a:solidFill>
            <a:srgbClr val="C42A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Date Placeholder 1">
            <a:extLst>
              <a:ext uri="{FF2B5EF4-FFF2-40B4-BE49-F238E27FC236}">
                <a16:creationId xmlns:a16="http://schemas.microsoft.com/office/drawing/2014/main" id="{B226C9E5-DB49-4F19-AB1A-177120C6395F}"/>
              </a:ext>
            </a:extLst>
          </p:cNvPr>
          <p:cNvSpPr>
            <a:spLocks noGrp="1"/>
          </p:cNvSpPr>
          <p:nvPr>
            <p:ph type="dt" sz="half" idx="2"/>
          </p:nvPr>
        </p:nvSpPr>
        <p:spPr>
          <a:xfrm>
            <a:off x="523357" y="227012"/>
            <a:ext cx="714893" cy="131038"/>
          </a:xfrm>
        </p:spPr>
        <p:txBody>
          <a:bodyPr/>
          <a:lstStyle/>
          <a:p>
            <a:r>
              <a:rPr lang="en-GB" dirty="0"/>
              <a:t>20 February 2024</a:t>
            </a:r>
          </a:p>
        </p:txBody>
      </p:sp>
      <p:sp>
        <p:nvSpPr>
          <p:cNvPr id="19" name="Footer Placeholder 2">
            <a:extLst>
              <a:ext uri="{FF2B5EF4-FFF2-40B4-BE49-F238E27FC236}">
                <a16:creationId xmlns:a16="http://schemas.microsoft.com/office/drawing/2014/main" id="{CE911A6E-9F60-49AE-9975-F51FA793C426}"/>
              </a:ext>
            </a:extLst>
          </p:cNvPr>
          <p:cNvSpPr>
            <a:spLocks noGrp="1"/>
          </p:cNvSpPr>
          <p:nvPr>
            <p:ph type="ftr" sz="quarter" idx="3"/>
          </p:nvPr>
        </p:nvSpPr>
        <p:spPr>
          <a:xfrm>
            <a:off x="1238249" y="227012"/>
            <a:ext cx="3050695" cy="131038"/>
          </a:xfrm>
        </p:spPr>
        <p:txBody>
          <a:bodyPr/>
          <a:lstStyle/>
          <a:p>
            <a:r>
              <a:rPr lang="en-GB" dirty="0"/>
              <a:t>FCA Regulation &amp; Wind-Down Planning - Are You Prepared?</a:t>
            </a:r>
          </a:p>
        </p:txBody>
      </p:sp>
      <p:sp>
        <p:nvSpPr>
          <p:cNvPr id="22" name="Rectangle 21">
            <a:extLst>
              <a:ext uri="{FF2B5EF4-FFF2-40B4-BE49-F238E27FC236}">
                <a16:creationId xmlns:a16="http://schemas.microsoft.com/office/drawing/2014/main" id="{43B3A750-3635-4597-9189-1A0F748247B2}"/>
              </a:ext>
            </a:extLst>
          </p:cNvPr>
          <p:cNvSpPr/>
          <p:nvPr/>
        </p:nvSpPr>
        <p:spPr>
          <a:xfrm>
            <a:off x="0" y="5098846"/>
            <a:ext cx="126000" cy="396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113384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C63D5D-20C4-4A88-8E27-EED88464407F}"/>
              </a:ext>
            </a:extLst>
          </p:cNvPr>
          <p:cNvSpPr>
            <a:spLocks noGrp="1"/>
          </p:cNvSpPr>
          <p:nvPr>
            <p:ph type="title"/>
          </p:nvPr>
        </p:nvSpPr>
        <p:spPr/>
        <p:txBody>
          <a:bodyPr/>
          <a:lstStyle/>
          <a:p>
            <a:r>
              <a:rPr lang="en-GB" dirty="0"/>
              <a:t>Emergence of Wind-Down Planning (WDP) as Regulatory Concept</a:t>
            </a:r>
          </a:p>
        </p:txBody>
      </p:sp>
      <p:sp>
        <p:nvSpPr>
          <p:cNvPr id="2" name="Slide Number Placeholder 1">
            <a:extLst>
              <a:ext uri="{FF2B5EF4-FFF2-40B4-BE49-F238E27FC236}">
                <a16:creationId xmlns:a16="http://schemas.microsoft.com/office/drawing/2014/main" id="{011BC222-2B56-4B8D-96B0-2A25B8B727BA}"/>
              </a:ext>
            </a:extLst>
          </p:cNvPr>
          <p:cNvSpPr>
            <a:spLocks noGrp="1"/>
          </p:cNvSpPr>
          <p:nvPr>
            <p:ph type="sldNum" sz="quarter" idx="12"/>
          </p:nvPr>
        </p:nvSpPr>
        <p:spPr/>
        <p:txBody>
          <a:bodyPr/>
          <a:lstStyle/>
          <a:p>
            <a:fld id="{B361135E-0DC1-49DB-BE20-40FC2C2DAD15}" type="slidenum">
              <a:rPr lang="en-GB" smtClean="0"/>
              <a:pPr/>
              <a:t>6</a:t>
            </a:fld>
            <a:endParaRPr lang="en-GB" dirty="0"/>
          </a:p>
        </p:txBody>
      </p:sp>
    </p:spTree>
    <p:extLst>
      <p:ext uri="{BB962C8B-B14F-4D97-AF65-F5344CB8AC3E}">
        <p14:creationId xmlns:p14="http://schemas.microsoft.com/office/powerpoint/2010/main" val="18360793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4FECD-0E0A-426D-8D6E-ABF173778608}"/>
              </a:ext>
            </a:extLst>
          </p:cNvPr>
          <p:cNvSpPr>
            <a:spLocks noGrp="1"/>
          </p:cNvSpPr>
          <p:nvPr>
            <p:ph type="title"/>
          </p:nvPr>
        </p:nvSpPr>
        <p:spPr>
          <a:xfrm>
            <a:off x="728870" y="692943"/>
            <a:ext cx="9790923" cy="698535"/>
          </a:xfrm>
        </p:spPr>
        <p:txBody>
          <a:bodyPr/>
          <a:lstStyle/>
          <a:p>
            <a:r>
              <a:rPr lang="en-GB" dirty="0"/>
              <a:t>Emergence of Wind-Down Planning (WDP) as Regulatory Concept</a:t>
            </a:r>
          </a:p>
        </p:txBody>
      </p:sp>
      <p:sp>
        <p:nvSpPr>
          <p:cNvPr id="3" name="Content Placeholder 2">
            <a:extLst>
              <a:ext uri="{FF2B5EF4-FFF2-40B4-BE49-F238E27FC236}">
                <a16:creationId xmlns:a16="http://schemas.microsoft.com/office/drawing/2014/main" id="{0AA87475-3C9B-4BAA-BC30-F6160F4B3C91}"/>
              </a:ext>
            </a:extLst>
          </p:cNvPr>
          <p:cNvSpPr>
            <a:spLocks noGrp="1"/>
          </p:cNvSpPr>
          <p:nvPr>
            <p:ph idx="1"/>
          </p:nvPr>
        </p:nvSpPr>
        <p:spPr>
          <a:xfrm>
            <a:off x="728870" y="1490870"/>
            <a:ext cx="11039265" cy="4686093"/>
          </a:xfrm>
        </p:spPr>
        <p:txBody>
          <a:bodyPr/>
          <a:lstStyle/>
          <a:p>
            <a:r>
              <a:rPr lang="en-GB" dirty="0"/>
              <a:t>WDP been around for a while as regulatory concept, initial FCA guidance 2016</a:t>
            </a:r>
          </a:p>
          <a:p>
            <a:r>
              <a:rPr lang="en-GB" dirty="0"/>
              <a:t>WDP became FCA ‘hot topic’ during COVID, due to concerns over firms’ financial resilience</a:t>
            </a:r>
          </a:p>
          <a:p>
            <a:r>
              <a:rPr lang="en-GB" dirty="0"/>
              <a:t>FCA’s WDP guidance re-issued June 2020, refreshed August 2021 and more recently August 2023 - still very much on regulator’s radar</a:t>
            </a:r>
          </a:p>
          <a:p>
            <a:r>
              <a:rPr lang="en-GB" dirty="0"/>
              <a:t>WDP embedded as regulatory priority for some time - ‘Financial Resilience and Resolution’ – an ‘overarching priority’ in 2021/22 Business Plan</a:t>
            </a:r>
          </a:p>
          <a:p>
            <a:r>
              <a:rPr lang="en-GB" dirty="0"/>
              <a:t>Latest FCA 2023/24 Business - ‘FCA’s continued focus on reducing harm from a firm’s failure’ - goes to the heart of WDP</a:t>
            </a:r>
          </a:p>
        </p:txBody>
      </p:sp>
      <p:sp>
        <p:nvSpPr>
          <p:cNvPr id="4" name="Slide Number Placeholder 3">
            <a:extLst>
              <a:ext uri="{FF2B5EF4-FFF2-40B4-BE49-F238E27FC236}">
                <a16:creationId xmlns:a16="http://schemas.microsoft.com/office/drawing/2014/main" id="{5673AE19-A80B-46F7-8BCA-3D19999D5440}"/>
              </a:ext>
            </a:extLst>
          </p:cNvPr>
          <p:cNvSpPr>
            <a:spLocks noGrp="1"/>
          </p:cNvSpPr>
          <p:nvPr>
            <p:ph type="sldNum" sz="quarter" idx="12"/>
          </p:nvPr>
        </p:nvSpPr>
        <p:spPr/>
        <p:txBody>
          <a:bodyPr/>
          <a:lstStyle/>
          <a:p>
            <a:fld id="{B361135E-0DC1-49DB-BE20-40FC2C2DAD15}" type="slidenum">
              <a:rPr lang="en-GB" smtClean="0"/>
              <a:t>7</a:t>
            </a:fld>
            <a:endParaRPr lang="en-GB" dirty="0"/>
          </a:p>
        </p:txBody>
      </p:sp>
      <p:sp>
        <p:nvSpPr>
          <p:cNvPr id="7" name="Date Placeholder 6">
            <a:extLst>
              <a:ext uri="{FF2B5EF4-FFF2-40B4-BE49-F238E27FC236}">
                <a16:creationId xmlns:a16="http://schemas.microsoft.com/office/drawing/2014/main" id="{CED1A5AA-F44D-4FF4-8F75-88CB1BB17680}"/>
              </a:ext>
            </a:extLst>
          </p:cNvPr>
          <p:cNvSpPr>
            <a:spLocks noGrp="1"/>
          </p:cNvSpPr>
          <p:nvPr>
            <p:ph type="dt" sz="half" idx="2"/>
          </p:nvPr>
        </p:nvSpPr>
        <p:spPr/>
        <p:txBody>
          <a:bodyPr/>
          <a:lstStyle/>
          <a:p>
            <a:r>
              <a:rPr lang="en-GB" dirty="0"/>
              <a:t>20 February 2024</a:t>
            </a:r>
          </a:p>
        </p:txBody>
      </p:sp>
      <p:sp>
        <p:nvSpPr>
          <p:cNvPr id="8" name="Footer Placeholder 7">
            <a:extLst>
              <a:ext uri="{FF2B5EF4-FFF2-40B4-BE49-F238E27FC236}">
                <a16:creationId xmlns:a16="http://schemas.microsoft.com/office/drawing/2014/main" id="{5FDA50BC-2A16-4231-AB68-0F402B9E73E9}"/>
              </a:ext>
            </a:extLst>
          </p:cNvPr>
          <p:cNvSpPr>
            <a:spLocks noGrp="1"/>
          </p:cNvSpPr>
          <p:nvPr>
            <p:ph type="ftr" sz="quarter" idx="3"/>
          </p:nvPr>
        </p:nvSpPr>
        <p:spPr/>
        <p:txBody>
          <a:bodyPr/>
          <a:lstStyle/>
          <a:p>
            <a:r>
              <a:rPr lang="en-GB" dirty="0"/>
              <a:t>FCA Regulation &amp; Wind-Down Planning - Are You Prepared?</a:t>
            </a:r>
          </a:p>
        </p:txBody>
      </p:sp>
    </p:spTree>
    <p:extLst>
      <p:ext uri="{BB962C8B-B14F-4D97-AF65-F5344CB8AC3E}">
        <p14:creationId xmlns:p14="http://schemas.microsoft.com/office/powerpoint/2010/main" val="163270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C63D5D-20C4-4A88-8E27-EED88464407F}"/>
              </a:ext>
            </a:extLst>
          </p:cNvPr>
          <p:cNvSpPr>
            <a:spLocks noGrp="1"/>
          </p:cNvSpPr>
          <p:nvPr>
            <p:ph type="title"/>
          </p:nvPr>
        </p:nvSpPr>
        <p:spPr/>
        <p:txBody>
          <a:bodyPr/>
          <a:lstStyle/>
          <a:p>
            <a:r>
              <a:rPr lang="en-GB" dirty="0"/>
              <a:t>FCA Guidance/Interaction with Threshold Condition 2.4 (TC 2.4)</a:t>
            </a:r>
          </a:p>
        </p:txBody>
      </p:sp>
      <p:sp>
        <p:nvSpPr>
          <p:cNvPr id="2" name="Slide Number Placeholder 1">
            <a:extLst>
              <a:ext uri="{FF2B5EF4-FFF2-40B4-BE49-F238E27FC236}">
                <a16:creationId xmlns:a16="http://schemas.microsoft.com/office/drawing/2014/main" id="{011BC222-2B56-4B8D-96B0-2A25B8B727BA}"/>
              </a:ext>
            </a:extLst>
          </p:cNvPr>
          <p:cNvSpPr>
            <a:spLocks noGrp="1"/>
          </p:cNvSpPr>
          <p:nvPr>
            <p:ph type="sldNum" sz="quarter" idx="12"/>
          </p:nvPr>
        </p:nvSpPr>
        <p:spPr/>
        <p:txBody>
          <a:bodyPr/>
          <a:lstStyle/>
          <a:p>
            <a:fld id="{B361135E-0DC1-49DB-BE20-40FC2C2DAD15}" type="slidenum">
              <a:rPr lang="en-GB" smtClean="0"/>
              <a:pPr/>
              <a:t>8</a:t>
            </a:fld>
            <a:endParaRPr lang="en-GB" dirty="0"/>
          </a:p>
        </p:txBody>
      </p:sp>
    </p:spTree>
    <p:extLst>
      <p:ext uri="{BB962C8B-B14F-4D97-AF65-F5344CB8AC3E}">
        <p14:creationId xmlns:p14="http://schemas.microsoft.com/office/powerpoint/2010/main" val="38133200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4FECD-0E0A-426D-8D6E-ABF173778608}"/>
              </a:ext>
            </a:extLst>
          </p:cNvPr>
          <p:cNvSpPr>
            <a:spLocks noGrp="1"/>
          </p:cNvSpPr>
          <p:nvPr>
            <p:ph type="title"/>
          </p:nvPr>
        </p:nvSpPr>
        <p:spPr>
          <a:xfrm>
            <a:off x="728870" y="692943"/>
            <a:ext cx="9790923" cy="698535"/>
          </a:xfrm>
        </p:spPr>
        <p:txBody>
          <a:bodyPr/>
          <a:lstStyle/>
          <a:p>
            <a:r>
              <a:rPr lang="en-GB" dirty="0"/>
              <a:t>FCA Guidance/Interaction with Threshold Condition 2.4 (TC 2.4)</a:t>
            </a:r>
          </a:p>
        </p:txBody>
      </p:sp>
      <p:sp>
        <p:nvSpPr>
          <p:cNvPr id="3" name="Content Placeholder 2">
            <a:extLst>
              <a:ext uri="{FF2B5EF4-FFF2-40B4-BE49-F238E27FC236}">
                <a16:creationId xmlns:a16="http://schemas.microsoft.com/office/drawing/2014/main" id="{0AA87475-3C9B-4BAA-BC30-F6160F4B3C91}"/>
              </a:ext>
            </a:extLst>
          </p:cNvPr>
          <p:cNvSpPr>
            <a:spLocks noGrp="1"/>
          </p:cNvSpPr>
          <p:nvPr>
            <p:ph idx="1"/>
          </p:nvPr>
        </p:nvSpPr>
        <p:spPr>
          <a:xfrm>
            <a:off x="728870" y="1490870"/>
            <a:ext cx="11039265" cy="4686093"/>
          </a:xfrm>
        </p:spPr>
        <p:txBody>
          <a:bodyPr/>
          <a:lstStyle/>
          <a:p>
            <a:r>
              <a:rPr lang="en-GB" dirty="0"/>
              <a:t>Original WDP guidance in 2016 – latest version incorporates very useful ‘</a:t>
            </a:r>
            <a:r>
              <a:rPr lang="en-GB" i="1" dirty="0"/>
              <a:t>Quick Reference Guide</a:t>
            </a:r>
            <a:r>
              <a:rPr lang="en-GB" dirty="0"/>
              <a:t>’ (Appendices 1-12) to help solo-regulated firms put WDP theory into practice</a:t>
            </a:r>
          </a:p>
          <a:p>
            <a:r>
              <a:rPr lang="en-GB" dirty="0"/>
              <a:t>FCA reminds firms of the need to comply with TC 2.4 throughout period of wind-down, ensuring firms have ‘adequate financial and non-financial resources’</a:t>
            </a:r>
          </a:p>
          <a:p>
            <a:pPr lvl="1">
              <a:spcBef>
                <a:spcPts val="2400"/>
              </a:spcBef>
            </a:pPr>
            <a:r>
              <a:rPr lang="en-GB" sz="1700" dirty="0"/>
              <a:t>Sufficient ‘capital’ and ‘liquidity’ during wind-down process to enable orderly wind-down, without running out and having adverse impact on other stakeholders</a:t>
            </a:r>
          </a:p>
          <a:p>
            <a:pPr lvl="1">
              <a:spcBef>
                <a:spcPts val="2400"/>
              </a:spcBef>
            </a:pPr>
            <a:r>
              <a:rPr lang="en-GB" sz="1700" dirty="0"/>
              <a:t>Access to adequate ‘non-financial resources’, such as personnel, IT infrastructure, professional advice etc, during run-off to ensure wind-down progresses as planned</a:t>
            </a:r>
          </a:p>
          <a:p>
            <a:r>
              <a:rPr lang="en-GB" dirty="0"/>
              <a:t>FCA Principle 4 (PRIN 2.1) – FCA requires all firms to comply with general FCA rules and ‘threshold conditions’ during its time as a regulated entity and to enable an orderly wind-down (throughout wind-down period)</a:t>
            </a:r>
          </a:p>
        </p:txBody>
      </p:sp>
      <p:sp>
        <p:nvSpPr>
          <p:cNvPr id="4" name="Slide Number Placeholder 3">
            <a:extLst>
              <a:ext uri="{FF2B5EF4-FFF2-40B4-BE49-F238E27FC236}">
                <a16:creationId xmlns:a16="http://schemas.microsoft.com/office/drawing/2014/main" id="{5673AE19-A80B-46F7-8BCA-3D19999D5440}"/>
              </a:ext>
            </a:extLst>
          </p:cNvPr>
          <p:cNvSpPr>
            <a:spLocks noGrp="1"/>
          </p:cNvSpPr>
          <p:nvPr>
            <p:ph type="sldNum" sz="quarter" idx="12"/>
          </p:nvPr>
        </p:nvSpPr>
        <p:spPr/>
        <p:txBody>
          <a:bodyPr/>
          <a:lstStyle/>
          <a:p>
            <a:fld id="{B361135E-0DC1-49DB-BE20-40FC2C2DAD15}" type="slidenum">
              <a:rPr lang="en-GB" smtClean="0"/>
              <a:t>9</a:t>
            </a:fld>
            <a:endParaRPr lang="en-GB" dirty="0"/>
          </a:p>
        </p:txBody>
      </p:sp>
      <p:sp>
        <p:nvSpPr>
          <p:cNvPr id="7" name="Date Placeholder 6">
            <a:extLst>
              <a:ext uri="{FF2B5EF4-FFF2-40B4-BE49-F238E27FC236}">
                <a16:creationId xmlns:a16="http://schemas.microsoft.com/office/drawing/2014/main" id="{CED1A5AA-F44D-4FF4-8F75-88CB1BB17680}"/>
              </a:ext>
            </a:extLst>
          </p:cNvPr>
          <p:cNvSpPr>
            <a:spLocks noGrp="1"/>
          </p:cNvSpPr>
          <p:nvPr>
            <p:ph type="dt" sz="half" idx="2"/>
          </p:nvPr>
        </p:nvSpPr>
        <p:spPr/>
        <p:txBody>
          <a:bodyPr/>
          <a:lstStyle/>
          <a:p>
            <a:r>
              <a:rPr lang="en-GB" dirty="0"/>
              <a:t>20 February 2024</a:t>
            </a:r>
          </a:p>
        </p:txBody>
      </p:sp>
      <p:sp>
        <p:nvSpPr>
          <p:cNvPr id="8" name="Footer Placeholder 7">
            <a:extLst>
              <a:ext uri="{FF2B5EF4-FFF2-40B4-BE49-F238E27FC236}">
                <a16:creationId xmlns:a16="http://schemas.microsoft.com/office/drawing/2014/main" id="{5FDA50BC-2A16-4231-AB68-0F402B9E73E9}"/>
              </a:ext>
            </a:extLst>
          </p:cNvPr>
          <p:cNvSpPr>
            <a:spLocks noGrp="1"/>
          </p:cNvSpPr>
          <p:nvPr>
            <p:ph type="ftr" sz="quarter" idx="3"/>
          </p:nvPr>
        </p:nvSpPr>
        <p:spPr/>
        <p:txBody>
          <a:bodyPr/>
          <a:lstStyle/>
          <a:p>
            <a:r>
              <a:rPr lang="en-GB" b="0" dirty="0"/>
              <a:t>FCA Regulation &amp; Wind-Down Planning - Are You Prepared?</a:t>
            </a:r>
            <a:endParaRPr lang="en-GB" dirty="0"/>
          </a:p>
        </p:txBody>
      </p:sp>
    </p:spTree>
    <p:extLst>
      <p:ext uri="{BB962C8B-B14F-4D97-AF65-F5344CB8AC3E}">
        <p14:creationId xmlns:p14="http://schemas.microsoft.com/office/powerpoint/2010/main" val="335521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533">
      <a:dk1>
        <a:sysClr val="windowText" lastClr="000000"/>
      </a:dk1>
      <a:lt1>
        <a:sysClr val="window" lastClr="FFFFFF"/>
      </a:lt1>
      <a:dk2>
        <a:srgbClr val="404040"/>
      </a:dk2>
      <a:lt2>
        <a:srgbClr val="E7E6E6"/>
      </a:lt2>
      <a:accent1>
        <a:srgbClr val="003694"/>
      </a:accent1>
      <a:accent2>
        <a:srgbClr val="00BCE7"/>
      </a:accent2>
      <a:accent3>
        <a:srgbClr val="F5BD1C"/>
      </a:accent3>
      <a:accent4>
        <a:srgbClr val="ED7821"/>
      </a:accent4>
      <a:accent5>
        <a:srgbClr val="78BF21"/>
      </a:accent5>
      <a:accent6>
        <a:srgbClr val="632666"/>
      </a:accent6>
      <a:hlink>
        <a:srgbClr val="0563C1"/>
      </a:hlink>
      <a:folHlink>
        <a:srgbClr val="954F72"/>
      </a:folHlink>
    </a:clrScheme>
    <a:fontScheme name="Custom 9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KF Presentation Template Oct2021" id="{448415FF-C7B6-40D5-B693-72D2B4951B21}" vid="{643F5A2E-6C00-4BFC-8E03-8AD55736DC4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32BDC340919C743AC3F67A73D2E9B0D" ma:contentTypeVersion="3" ma:contentTypeDescription="Create a new document." ma:contentTypeScope="" ma:versionID="d96635d8e19c56cfb4a210292e80f6cd">
  <xsd:schema xmlns:xsd="http://www.w3.org/2001/XMLSchema" xmlns:xs="http://www.w3.org/2001/XMLSchema" xmlns:p="http://schemas.microsoft.com/office/2006/metadata/properties" xmlns:ns3="dd4cf661-31b2-4c4b-ac0c-7358ffc009e9" targetNamespace="http://schemas.microsoft.com/office/2006/metadata/properties" ma:root="true" ma:fieldsID="981dbe7fcf291b7ea79b9b16cfe35602" ns3:_="">
    <xsd:import namespace="dd4cf661-31b2-4c4b-ac0c-7358ffc009e9"/>
    <xsd:element name="properties">
      <xsd:complexType>
        <xsd:sequence>
          <xsd:element name="documentManagement">
            <xsd:complexType>
              <xsd:all>
                <xsd:element ref="ns3:MediaServiceMetadata" minOccurs="0"/>
                <xsd:element ref="ns3:MediaServiceFastMetadata"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4cf661-31b2-4c4b-ac0c-7358ffc009e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610AE8E-E7D6-4F46-8F42-E7D87E35179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4cf661-31b2-4c4b-ac0c-7358ffc009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BDF571A-03BB-4432-860A-4B6895198257}">
  <ds:schemaRefs>
    <ds:schemaRef ds:uri="dd4cf661-31b2-4c4b-ac0c-7358ffc009e9"/>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 ds:uri="http://purl.org/dc/dcmitype/"/>
    <ds:schemaRef ds:uri="http://purl.org/dc/terms/"/>
  </ds:schemaRefs>
</ds:datastoreItem>
</file>

<file path=customXml/itemProps3.xml><?xml version="1.0" encoding="utf-8"?>
<ds:datastoreItem xmlns:ds="http://schemas.openxmlformats.org/officeDocument/2006/customXml" ds:itemID="{EAB6B764-E512-43F8-824A-951BDCEB761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PKF Presentation Template</Template>
  <TotalTime>143</TotalTime>
  <Words>5667</Words>
  <Application>Microsoft Office PowerPoint</Application>
  <PresentationFormat>Widescreen</PresentationFormat>
  <Paragraphs>481</Paragraphs>
  <Slides>45</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45</vt:i4>
      </vt:variant>
    </vt:vector>
  </HeadingPairs>
  <TitlesOfParts>
    <vt:vector size="49" baseType="lpstr">
      <vt:lpstr>Arial</vt:lpstr>
      <vt:lpstr>Calibri</vt:lpstr>
      <vt:lpstr>Open Sans</vt:lpstr>
      <vt:lpstr>Office Theme</vt:lpstr>
      <vt:lpstr>Broking Breakfast: Sharing the shortcomings in wind down planning, and delving into CASS 5 hot topics </vt:lpstr>
      <vt:lpstr>Today’s speakers</vt:lpstr>
      <vt:lpstr>Agenda</vt:lpstr>
      <vt:lpstr>FCA Regulation &amp; Wind-Down Planning - Are You Prepared?</vt:lpstr>
      <vt:lpstr>Contents</vt:lpstr>
      <vt:lpstr>Emergence of Wind-Down Planning (WDP) as Regulatory Concept</vt:lpstr>
      <vt:lpstr>Emergence of Wind-Down Planning (WDP) as Regulatory Concept</vt:lpstr>
      <vt:lpstr>FCA Guidance/Interaction with Threshold Condition 2.4 (TC 2.4)</vt:lpstr>
      <vt:lpstr>FCA Guidance/Interaction with Threshold Condition 2.4 (TC 2.4)</vt:lpstr>
      <vt:lpstr>Wind-Down Plans - General Principles</vt:lpstr>
      <vt:lpstr>Wind-Down Plans - General Principles</vt:lpstr>
      <vt:lpstr>Wind-Down Plans - General Principles</vt:lpstr>
      <vt:lpstr>What Constitutes a Good Wind-Down Plan?</vt:lpstr>
      <vt:lpstr>What Constitutes a Good Wind-Down Plan? </vt:lpstr>
      <vt:lpstr>What Constitutes a Good Wind-Down Plan?</vt:lpstr>
      <vt:lpstr>What Constitutes a Good Wind-Down Plan?</vt:lpstr>
      <vt:lpstr>FCA Thematic Review - TR 22/1 - Observations on Wind-Down Planning</vt:lpstr>
      <vt:lpstr>FCA Thematic Review - TR 22/1 - Observations on Wind-Down Planning</vt:lpstr>
      <vt:lpstr>FCA Thematic Review - TR 22/1 - Observations on Wind-Down Planning</vt:lpstr>
      <vt:lpstr>FCA Thematic Review - TR 22/1 - Observations on Wind-Down Planning</vt:lpstr>
      <vt:lpstr>FCA Thematic Review - TR 22/1 - Observations on Wind-Down Planning</vt:lpstr>
      <vt:lpstr>FCA Thematic Review - TR 22/1 - Observations on Wind-Down Planning</vt:lpstr>
      <vt:lpstr>What do we see in Practice?</vt:lpstr>
      <vt:lpstr>What do we see in Practice?</vt:lpstr>
      <vt:lpstr>What next from the FCA?</vt:lpstr>
      <vt:lpstr>What next from the FCA?</vt:lpstr>
      <vt:lpstr>How can PKF help?</vt:lpstr>
      <vt:lpstr>How can PKF help?</vt:lpstr>
      <vt:lpstr>CASS 5 hot topics to consider for 2024 </vt:lpstr>
      <vt:lpstr>Agenda</vt:lpstr>
      <vt:lpstr>Client money calculations</vt:lpstr>
      <vt:lpstr>Client money calculations (CMCs) </vt:lpstr>
      <vt:lpstr>Client by client reconciliation</vt:lpstr>
      <vt:lpstr>Client by client reconciliation and funding</vt:lpstr>
      <vt:lpstr>Risk and Controls Matrix</vt:lpstr>
      <vt:lpstr>Risk and Controls Matrix </vt:lpstr>
      <vt:lpstr>Credit Writebacks</vt:lpstr>
      <vt:lpstr>Credit writebacks</vt:lpstr>
      <vt:lpstr>Credit writebacks</vt:lpstr>
      <vt:lpstr>Consolidators and Transfers of books of business</vt:lpstr>
      <vt:lpstr>Consolidators</vt:lpstr>
      <vt:lpstr>Consolidators – transfers of client money</vt:lpstr>
      <vt:lpstr>Consolidators – ST to NST</vt:lpstr>
      <vt:lpstr>Hot topic takeaways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Financial Services divisional training</dc:title>
  <dc:creator>Cathy Brown</dc:creator>
  <cp:lastModifiedBy>Lara Newhall</cp:lastModifiedBy>
  <cp:revision>131</cp:revision>
  <dcterms:created xsi:type="dcterms:W3CDTF">2022-11-07T16:27:53Z</dcterms:created>
  <dcterms:modified xsi:type="dcterms:W3CDTF">2024-02-20T11:17:49Z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0x010100532BDC340919C743AC3F67A73D2E9B0D</vt:lpwstr>
  </property>
</Properties>
</file>